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8" r:id="rId2"/>
    <p:sldId id="272" r:id="rId3"/>
    <p:sldId id="273" r:id="rId4"/>
    <p:sldId id="274" r:id="rId5"/>
    <p:sldId id="275" r:id="rId6"/>
    <p:sldId id="276" r:id="rId7"/>
    <p:sldId id="277" r:id="rId8"/>
    <p:sldId id="279" r:id="rId9"/>
    <p:sldId id="269" r:id="rId10"/>
    <p:sldId id="280" r:id="rId11"/>
    <p:sldId id="281" r:id="rId12"/>
    <p:sldId id="302" r:id="rId13"/>
    <p:sldId id="303" r:id="rId14"/>
    <p:sldId id="282" r:id="rId15"/>
    <p:sldId id="304" r:id="rId16"/>
    <p:sldId id="270" r:id="rId1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6F5322-7C9F-4214-A5CE-D7C5BE892093}" v="12" dt="2023-09-12T14:14:17.291"/>
    <p1510:client id="{6828E652-4107-4DB9-8571-6B2EC6D9E473}" v="1092" dt="2023-09-13T07:54:37.8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2470" autoAdjust="0"/>
  </p:normalViewPr>
  <p:slideViewPr>
    <p:cSldViewPr snapToObjects="1" showGuides="1">
      <p:cViewPr>
        <p:scale>
          <a:sx n="66" d="100"/>
          <a:sy n="66" d="100"/>
        </p:scale>
        <p:origin x="600" y="-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92" d="100"/>
          <a:sy n="92" d="100"/>
        </p:scale>
        <p:origin x="261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vara Gomez, Juan Camilo" userId="6b63cbf0-e1d2-447d-9ba0-09db8337ec07" providerId="ADAL" clId="{1E6F5322-7C9F-4214-A5CE-D7C5BE892093}"/>
    <pc:docChg chg="custSel modSld">
      <pc:chgData name="Guevara Gomez, Juan Camilo" userId="6b63cbf0-e1d2-447d-9ba0-09db8337ec07" providerId="ADAL" clId="{1E6F5322-7C9F-4214-A5CE-D7C5BE892093}" dt="2023-09-12T14:14:17.291" v="11" actId="1076"/>
      <pc:docMkLst>
        <pc:docMk/>
      </pc:docMkLst>
      <pc:sldChg chg="modSp mod">
        <pc:chgData name="Guevara Gomez, Juan Camilo" userId="6b63cbf0-e1d2-447d-9ba0-09db8337ec07" providerId="ADAL" clId="{1E6F5322-7C9F-4214-A5CE-D7C5BE892093}" dt="2023-09-12T14:13:32.452" v="4" actId="1076"/>
        <pc:sldMkLst>
          <pc:docMk/>
          <pc:sldMk cId="1478619465" sldId="269"/>
        </pc:sldMkLst>
        <pc:picChg chg="mod">
          <ac:chgData name="Guevara Gomez, Juan Camilo" userId="6b63cbf0-e1d2-447d-9ba0-09db8337ec07" providerId="ADAL" clId="{1E6F5322-7C9F-4214-A5CE-D7C5BE892093}" dt="2023-09-12T14:13:32.452" v="4" actId="1076"/>
          <ac:picMkLst>
            <pc:docMk/>
            <pc:sldMk cId="1478619465" sldId="269"/>
            <ac:picMk id="14" creationId="{98EFAFC9-35AA-BEA1-6B6C-31CA6298DE2B}"/>
          </ac:picMkLst>
        </pc:picChg>
      </pc:sldChg>
      <pc:sldChg chg="modSp mod">
        <pc:chgData name="Guevara Gomez, Juan Camilo" userId="6b63cbf0-e1d2-447d-9ba0-09db8337ec07" providerId="ADAL" clId="{1E6F5322-7C9F-4214-A5CE-D7C5BE892093}" dt="2023-09-12T14:12:45.437" v="0" actId="313"/>
        <pc:sldMkLst>
          <pc:docMk/>
          <pc:sldMk cId="3506825254" sldId="276"/>
        </pc:sldMkLst>
        <pc:spChg chg="mod">
          <ac:chgData name="Guevara Gomez, Juan Camilo" userId="6b63cbf0-e1d2-447d-9ba0-09db8337ec07" providerId="ADAL" clId="{1E6F5322-7C9F-4214-A5CE-D7C5BE892093}" dt="2023-09-12T14:12:45.437" v="0" actId="313"/>
          <ac:spMkLst>
            <pc:docMk/>
            <pc:sldMk cId="3506825254" sldId="276"/>
            <ac:spMk id="38" creationId="{0A4091A5-44A7-C8A6-DE1A-760426662DA1}"/>
          </ac:spMkLst>
        </pc:spChg>
      </pc:sldChg>
      <pc:sldChg chg="modSp mod">
        <pc:chgData name="Guevara Gomez, Juan Camilo" userId="6b63cbf0-e1d2-447d-9ba0-09db8337ec07" providerId="ADAL" clId="{1E6F5322-7C9F-4214-A5CE-D7C5BE892093}" dt="2023-09-12T14:14:17.291" v="11" actId="1076"/>
        <pc:sldMkLst>
          <pc:docMk/>
          <pc:sldMk cId="929645595" sldId="302"/>
        </pc:sldMkLst>
        <pc:spChg chg="mod">
          <ac:chgData name="Guevara Gomez, Juan Camilo" userId="6b63cbf0-e1d2-447d-9ba0-09db8337ec07" providerId="ADAL" clId="{1E6F5322-7C9F-4214-A5CE-D7C5BE892093}" dt="2023-09-12T14:14:01.427" v="5" actId="1076"/>
          <ac:spMkLst>
            <pc:docMk/>
            <pc:sldMk cId="929645595" sldId="302"/>
            <ac:spMk id="9" creationId="{8AC6C1AF-435F-DFB9-A06A-747EAF3938C8}"/>
          </ac:spMkLst>
        </pc:spChg>
        <pc:spChg chg="mod">
          <ac:chgData name="Guevara Gomez, Juan Camilo" userId="6b63cbf0-e1d2-447d-9ba0-09db8337ec07" providerId="ADAL" clId="{1E6F5322-7C9F-4214-A5CE-D7C5BE892093}" dt="2023-09-12T14:14:12.670" v="9" actId="1076"/>
          <ac:spMkLst>
            <pc:docMk/>
            <pc:sldMk cId="929645595" sldId="302"/>
            <ac:spMk id="10" creationId="{7D6300DC-204A-407A-BF78-E6E3B45692D3}"/>
          </ac:spMkLst>
        </pc:spChg>
        <pc:picChg chg="mod">
          <ac:chgData name="Guevara Gomez, Juan Camilo" userId="6b63cbf0-e1d2-447d-9ba0-09db8337ec07" providerId="ADAL" clId="{1E6F5322-7C9F-4214-A5CE-D7C5BE892093}" dt="2023-09-12T14:14:09.971" v="8" actId="14100"/>
          <ac:picMkLst>
            <pc:docMk/>
            <pc:sldMk cId="929645595" sldId="302"/>
            <ac:picMk id="5" creationId="{D0ABFFF3-69DA-1FDE-2B73-70C96DD0D468}"/>
          </ac:picMkLst>
        </pc:picChg>
        <pc:picChg chg="mod">
          <ac:chgData name="Guevara Gomez, Juan Camilo" userId="6b63cbf0-e1d2-447d-9ba0-09db8337ec07" providerId="ADAL" clId="{1E6F5322-7C9F-4214-A5CE-D7C5BE892093}" dt="2023-09-12T14:14:17.291" v="11" actId="1076"/>
          <ac:picMkLst>
            <pc:docMk/>
            <pc:sldMk cId="929645595" sldId="302"/>
            <ac:picMk id="8" creationId="{6D19BF14-3923-A368-24BD-33AB22CAACA8}"/>
          </ac:picMkLst>
        </pc:picChg>
      </pc:sldChg>
    </pc:docChg>
  </pc:docChgLst>
  <pc:docChgLst>
    <pc:chgData name="El Mekkaoui, Sara" userId="2a8b2a17-466b-4df0-8183-b18b63ef2bf7" providerId="ADAL" clId="{6828E652-4107-4DB9-8571-6B2EC6D9E473}"/>
    <pc:docChg chg="undo custSel addSld delSld modSld">
      <pc:chgData name="El Mekkaoui, Sara" userId="2a8b2a17-466b-4df0-8183-b18b63ef2bf7" providerId="ADAL" clId="{6828E652-4107-4DB9-8571-6B2EC6D9E473}" dt="2023-09-13T07:54:37.847" v="4658" actId="20577"/>
      <pc:docMkLst>
        <pc:docMk/>
      </pc:docMkLst>
      <pc:sldChg chg="addSp modSp mod">
        <pc:chgData name="El Mekkaoui, Sara" userId="2a8b2a17-466b-4df0-8183-b18b63ef2bf7" providerId="ADAL" clId="{6828E652-4107-4DB9-8571-6B2EC6D9E473}" dt="2023-09-12T11:10:01.667" v="3235"/>
        <pc:sldMkLst>
          <pc:docMk/>
          <pc:sldMk cId="4096500936" sldId="268"/>
        </pc:sldMkLst>
        <pc:spChg chg="mod">
          <ac:chgData name="El Mekkaoui, Sara" userId="2a8b2a17-466b-4df0-8183-b18b63ef2bf7" providerId="ADAL" clId="{6828E652-4107-4DB9-8571-6B2EC6D9E473}" dt="2023-09-12T11:07:57.223" v="3191" actId="20577"/>
          <ac:spMkLst>
            <pc:docMk/>
            <pc:sldMk cId="4096500936" sldId="268"/>
            <ac:spMk id="2" creationId="{65578F47-A382-4A48-9F1B-1E46B4B636EA}"/>
          </ac:spMkLst>
        </pc:spChg>
        <pc:spChg chg="add mod">
          <ac:chgData name="El Mekkaoui, Sara" userId="2a8b2a17-466b-4df0-8183-b18b63ef2bf7" providerId="ADAL" clId="{6828E652-4107-4DB9-8571-6B2EC6D9E473}" dt="2023-09-10T17:46:09.196" v="166" actId="21"/>
          <ac:spMkLst>
            <pc:docMk/>
            <pc:sldMk cId="4096500936" sldId="268"/>
            <ac:spMk id="3" creationId="{1BAA3B9A-5214-DBFA-4635-3801B5FF0BFE}"/>
          </ac:spMkLst>
        </pc:spChg>
        <pc:spChg chg="mod">
          <ac:chgData name="El Mekkaoui, Sara" userId="2a8b2a17-466b-4df0-8183-b18b63ef2bf7" providerId="ADAL" clId="{6828E652-4107-4DB9-8571-6B2EC6D9E473}" dt="2023-09-10T17:46:12.561" v="167" actId="404"/>
          <ac:spMkLst>
            <pc:docMk/>
            <pc:sldMk cId="4096500936" sldId="268"/>
            <ac:spMk id="7" creationId="{1DA0DD25-260E-469A-9E65-62422B5454C2}"/>
          </ac:spMkLst>
        </pc:spChg>
        <pc:spChg chg="mod">
          <ac:chgData name="El Mekkaoui, Sara" userId="2a8b2a17-466b-4df0-8183-b18b63ef2bf7" providerId="ADAL" clId="{6828E652-4107-4DB9-8571-6B2EC6D9E473}" dt="2023-09-12T11:10:01.667" v="3235"/>
          <ac:spMkLst>
            <pc:docMk/>
            <pc:sldMk cId="4096500936" sldId="268"/>
            <ac:spMk id="8" creationId="{615B879D-A4F5-4E37-916F-6EDD551AEB0F}"/>
          </ac:spMkLst>
        </pc:spChg>
        <pc:picChg chg="add mod">
          <ac:chgData name="El Mekkaoui, Sara" userId="2a8b2a17-466b-4df0-8183-b18b63ef2bf7" providerId="ADAL" clId="{6828E652-4107-4DB9-8571-6B2EC6D9E473}" dt="2023-09-12T11:07:37.438" v="3188" actId="1076"/>
          <ac:picMkLst>
            <pc:docMk/>
            <pc:sldMk cId="4096500936" sldId="268"/>
            <ac:picMk id="1026" creationId="{7584FE29-B6E1-22E9-B11A-B84E13C2A73F}"/>
          </ac:picMkLst>
        </pc:picChg>
      </pc:sldChg>
      <pc:sldChg chg="addSp delSp modSp mod">
        <pc:chgData name="El Mekkaoui, Sara" userId="2a8b2a17-466b-4df0-8183-b18b63ef2bf7" providerId="ADAL" clId="{6828E652-4107-4DB9-8571-6B2EC6D9E473}" dt="2023-09-13T07:54:37.847" v="4658" actId="20577"/>
        <pc:sldMkLst>
          <pc:docMk/>
          <pc:sldMk cId="1478619465" sldId="269"/>
        </pc:sldMkLst>
        <pc:spChg chg="add mod">
          <ac:chgData name="El Mekkaoui, Sara" userId="2a8b2a17-466b-4df0-8183-b18b63ef2bf7" providerId="ADAL" clId="{6828E652-4107-4DB9-8571-6B2EC6D9E473}" dt="2023-09-13T07:54:37.847" v="4658" actId="20577"/>
          <ac:spMkLst>
            <pc:docMk/>
            <pc:sldMk cId="1478619465" sldId="269"/>
            <ac:spMk id="2" creationId="{2F219828-F9DC-08A9-9FB8-A5257D7FE2C5}"/>
          </ac:spMkLst>
        </pc:spChg>
        <pc:spChg chg="add del mod">
          <ac:chgData name="El Mekkaoui, Sara" userId="2a8b2a17-466b-4df0-8183-b18b63ef2bf7" providerId="ADAL" clId="{6828E652-4107-4DB9-8571-6B2EC6D9E473}" dt="2023-09-10T18:24:35.087" v="568" actId="21"/>
          <ac:spMkLst>
            <pc:docMk/>
            <pc:sldMk cId="1478619465" sldId="269"/>
            <ac:spMk id="2" creationId="{9316803E-4628-8676-7DA7-BA72807A9280}"/>
          </ac:spMkLst>
        </pc:spChg>
        <pc:spChg chg="mod">
          <ac:chgData name="El Mekkaoui, Sara" userId="2a8b2a17-466b-4df0-8183-b18b63ef2bf7" providerId="ADAL" clId="{6828E652-4107-4DB9-8571-6B2EC6D9E473}" dt="2023-09-10T19:19:21.018" v="1500" actId="403"/>
          <ac:spMkLst>
            <pc:docMk/>
            <pc:sldMk cId="1478619465" sldId="269"/>
            <ac:spMk id="3" creationId="{1F69C3C8-1EE3-4070-87EA-38845D6B8637}"/>
          </ac:spMkLst>
        </pc:spChg>
        <pc:spChg chg="del mod">
          <ac:chgData name="El Mekkaoui, Sara" userId="2a8b2a17-466b-4df0-8183-b18b63ef2bf7" providerId="ADAL" clId="{6828E652-4107-4DB9-8571-6B2EC6D9E473}" dt="2023-09-10T18:58:13.472" v="881" actId="931"/>
          <ac:spMkLst>
            <pc:docMk/>
            <pc:sldMk cId="1478619465" sldId="269"/>
            <ac:spMk id="4" creationId="{EA82BE79-A8F1-48A1-9EEA-B6B3B190572E}"/>
          </ac:spMkLst>
        </pc:spChg>
        <pc:spChg chg="add del mod">
          <ac:chgData name="El Mekkaoui, Sara" userId="2a8b2a17-466b-4df0-8183-b18b63ef2bf7" providerId="ADAL" clId="{6828E652-4107-4DB9-8571-6B2EC6D9E473}" dt="2023-09-10T18:24:35.087" v="568" actId="21"/>
          <ac:spMkLst>
            <pc:docMk/>
            <pc:sldMk cId="1478619465" sldId="269"/>
            <ac:spMk id="5" creationId="{3A965E57-A042-3A3D-E400-59C17E66E150}"/>
          </ac:spMkLst>
        </pc:spChg>
        <pc:spChg chg="add del mod">
          <ac:chgData name="El Mekkaoui, Sara" userId="2a8b2a17-466b-4df0-8183-b18b63ef2bf7" providerId="ADAL" clId="{6828E652-4107-4DB9-8571-6B2EC6D9E473}" dt="2023-09-10T18:24:35.087" v="568" actId="21"/>
          <ac:spMkLst>
            <pc:docMk/>
            <pc:sldMk cId="1478619465" sldId="269"/>
            <ac:spMk id="8" creationId="{63C341D0-58BB-9796-1AF7-53427FD61116}"/>
          </ac:spMkLst>
        </pc:spChg>
        <pc:spChg chg="add mod">
          <ac:chgData name="El Mekkaoui, Sara" userId="2a8b2a17-466b-4df0-8183-b18b63ef2bf7" providerId="ADAL" clId="{6828E652-4107-4DB9-8571-6B2EC6D9E473}" dt="2023-09-12T17:05:20.739" v="4348" actId="20577"/>
          <ac:spMkLst>
            <pc:docMk/>
            <pc:sldMk cId="1478619465" sldId="269"/>
            <ac:spMk id="12" creationId="{6999439A-4AD5-A83C-3E24-42727545E18E}"/>
          </ac:spMkLst>
        </pc:spChg>
        <pc:picChg chg="add del mod">
          <ac:chgData name="El Mekkaoui, Sara" userId="2a8b2a17-466b-4df0-8183-b18b63ef2bf7" providerId="ADAL" clId="{6828E652-4107-4DB9-8571-6B2EC6D9E473}" dt="2023-09-10T18:24:35.087" v="568" actId="21"/>
          <ac:picMkLst>
            <pc:docMk/>
            <pc:sldMk cId="1478619465" sldId="269"/>
            <ac:picMk id="7" creationId="{39390051-E095-5B21-F1BB-CFAF1040DB3F}"/>
          </ac:picMkLst>
        </pc:picChg>
        <pc:picChg chg="add del mod">
          <ac:chgData name="El Mekkaoui, Sara" userId="2a8b2a17-466b-4df0-8183-b18b63ef2bf7" providerId="ADAL" clId="{6828E652-4107-4DB9-8571-6B2EC6D9E473}" dt="2023-09-10T19:00:37.527" v="937" actId="21"/>
          <ac:picMkLst>
            <pc:docMk/>
            <pc:sldMk cId="1478619465" sldId="269"/>
            <ac:picMk id="10" creationId="{2AF45068-F590-92AD-E629-80688E12B821}"/>
          </ac:picMkLst>
        </pc:picChg>
        <pc:picChg chg="add del mod">
          <ac:chgData name="El Mekkaoui, Sara" userId="2a8b2a17-466b-4df0-8183-b18b63ef2bf7" providerId="ADAL" clId="{6828E652-4107-4DB9-8571-6B2EC6D9E473}" dt="2023-09-12T15:22:02.843" v="3544" actId="478"/>
          <ac:picMkLst>
            <pc:docMk/>
            <pc:sldMk cId="1478619465" sldId="269"/>
            <ac:picMk id="14" creationId="{98EFAFC9-35AA-BEA1-6B6C-31CA6298DE2B}"/>
          </ac:picMkLst>
        </pc:picChg>
      </pc:sldChg>
      <pc:sldChg chg="addSp delSp modSp mod">
        <pc:chgData name="El Mekkaoui, Sara" userId="2a8b2a17-466b-4df0-8183-b18b63ef2bf7" providerId="ADAL" clId="{6828E652-4107-4DB9-8571-6B2EC6D9E473}" dt="2023-09-13T04:51:40.712" v="4518" actId="114"/>
        <pc:sldMkLst>
          <pc:docMk/>
          <pc:sldMk cId="172720224" sldId="270"/>
        </pc:sldMkLst>
        <pc:spChg chg="mod">
          <ac:chgData name="El Mekkaoui, Sara" userId="2a8b2a17-466b-4df0-8183-b18b63ef2bf7" providerId="ADAL" clId="{6828E652-4107-4DB9-8571-6B2EC6D9E473}" dt="2023-09-11T10:48:22.749" v="3043" actId="404"/>
          <ac:spMkLst>
            <pc:docMk/>
            <pc:sldMk cId="172720224" sldId="270"/>
            <ac:spMk id="3" creationId="{D3336C63-3370-40CC-A68B-A5A3810417A0}"/>
          </ac:spMkLst>
        </pc:spChg>
        <pc:spChg chg="mod">
          <ac:chgData name="El Mekkaoui, Sara" userId="2a8b2a17-466b-4df0-8183-b18b63ef2bf7" providerId="ADAL" clId="{6828E652-4107-4DB9-8571-6B2EC6D9E473}" dt="2023-09-13T04:51:40.712" v="4518" actId="114"/>
          <ac:spMkLst>
            <pc:docMk/>
            <pc:sldMk cId="172720224" sldId="270"/>
            <ac:spMk id="4" creationId="{6418D4F6-1197-4C74-8A1A-A927165EB246}"/>
          </ac:spMkLst>
        </pc:spChg>
        <pc:spChg chg="add mod">
          <ac:chgData name="El Mekkaoui, Sara" userId="2a8b2a17-466b-4df0-8183-b18b63ef2bf7" providerId="ADAL" clId="{6828E652-4107-4DB9-8571-6B2EC6D9E473}" dt="2023-09-11T10:48:54.060" v="3046" actId="1076"/>
          <ac:spMkLst>
            <pc:docMk/>
            <pc:sldMk cId="172720224" sldId="270"/>
            <ac:spMk id="6" creationId="{AE353B16-1AA0-5B6F-219D-DB85626E4B4B}"/>
          </ac:spMkLst>
        </pc:spChg>
        <pc:spChg chg="mod">
          <ac:chgData name="El Mekkaoui, Sara" userId="2a8b2a17-466b-4df0-8183-b18b63ef2bf7" providerId="ADAL" clId="{6828E652-4107-4DB9-8571-6B2EC6D9E473}" dt="2023-09-11T10:49:07.472" v="3047" actId="21"/>
          <ac:spMkLst>
            <pc:docMk/>
            <pc:sldMk cId="172720224" sldId="270"/>
            <ac:spMk id="10" creationId="{6DBFE0E5-DD38-4845-9DD7-71DAD8FBEA8E}"/>
          </ac:spMkLst>
        </pc:spChg>
        <pc:picChg chg="add del mod">
          <ac:chgData name="El Mekkaoui, Sara" userId="2a8b2a17-466b-4df0-8183-b18b63ef2bf7" providerId="ADAL" clId="{6828E652-4107-4DB9-8571-6B2EC6D9E473}" dt="2023-09-11T10:50:40.921" v="3086" actId="21"/>
          <ac:picMkLst>
            <pc:docMk/>
            <pc:sldMk cId="172720224" sldId="270"/>
            <ac:picMk id="8" creationId="{F7AFE2F5-AE68-75C5-711B-F4588DA63DC2}"/>
          </ac:picMkLst>
        </pc:picChg>
        <pc:picChg chg="add mod modCrop">
          <ac:chgData name="El Mekkaoui, Sara" userId="2a8b2a17-466b-4df0-8183-b18b63ef2bf7" providerId="ADAL" clId="{6828E652-4107-4DB9-8571-6B2EC6D9E473}" dt="2023-09-11T10:51:29.352" v="3097" actId="1076"/>
          <ac:picMkLst>
            <pc:docMk/>
            <pc:sldMk cId="172720224" sldId="270"/>
            <ac:picMk id="12" creationId="{045D4B65-6B02-5B4F-837B-43C2594869BC}"/>
          </ac:picMkLst>
        </pc:picChg>
      </pc:sldChg>
      <pc:sldChg chg="del">
        <pc:chgData name="El Mekkaoui, Sara" userId="2a8b2a17-466b-4df0-8183-b18b63ef2bf7" providerId="ADAL" clId="{6828E652-4107-4DB9-8571-6B2EC6D9E473}" dt="2023-09-11T07:45:49.538" v="2519" actId="47"/>
        <pc:sldMkLst>
          <pc:docMk/>
          <pc:sldMk cId="1991151289" sldId="271"/>
        </pc:sldMkLst>
      </pc:sldChg>
      <pc:sldChg chg="addSp delSp modSp new mod">
        <pc:chgData name="El Mekkaoui, Sara" userId="2a8b2a17-466b-4df0-8183-b18b63ef2bf7" providerId="ADAL" clId="{6828E652-4107-4DB9-8571-6B2EC6D9E473}" dt="2023-09-12T11:11:46.634" v="3241" actId="20577"/>
        <pc:sldMkLst>
          <pc:docMk/>
          <pc:sldMk cId="3312179676" sldId="272"/>
        </pc:sldMkLst>
        <pc:spChg chg="mod">
          <ac:chgData name="El Mekkaoui, Sara" userId="2a8b2a17-466b-4df0-8183-b18b63ef2bf7" providerId="ADAL" clId="{6828E652-4107-4DB9-8571-6B2EC6D9E473}" dt="2023-09-11T12:27:59.580" v="3111" actId="20577"/>
          <ac:spMkLst>
            <pc:docMk/>
            <pc:sldMk cId="3312179676" sldId="272"/>
            <ac:spMk id="2" creationId="{35D008BB-FAD8-EEA2-62BA-09C184E814AB}"/>
          </ac:spMkLst>
        </pc:spChg>
        <pc:spChg chg="mod">
          <ac:chgData name="El Mekkaoui, Sara" userId="2a8b2a17-466b-4df0-8183-b18b63ef2bf7" providerId="ADAL" clId="{6828E652-4107-4DB9-8571-6B2EC6D9E473}" dt="2023-09-12T11:11:46.634" v="3241" actId="20577"/>
          <ac:spMkLst>
            <pc:docMk/>
            <pc:sldMk cId="3312179676" sldId="272"/>
            <ac:spMk id="3" creationId="{14397DBB-14D6-6FE5-53AA-AC349E2CD048}"/>
          </ac:spMkLst>
        </pc:spChg>
        <pc:picChg chg="add del mod">
          <ac:chgData name="El Mekkaoui, Sara" userId="2a8b2a17-466b-4df0-8183-b18b63ef2bf7" providerId="ADAL" clId="{6828E652-4107-4DB9-8571-6B2EC6D9E473}" dt="2023-09-11T12:23:28.367" v="3104" actId="478"/>
          <ac:picMkLst>
            <pc:docMk/>
            <pc:sldMk cId="3312179676" sldId="272"/>
            <ac:picMk id="5" creationId="{AA0CF62C-5308-600E-4744-DBC8323FBF6E}"/>
          </ac:picMkLst>
        </pc:picChg>
      </pc:sldChg>
      <pc:sldChg chg="modSp new mod">
        <pc:chgData name="El Mekkaoui, Sara" userId="2a8b2a17-466b-4df0-8183-b18b63ef2bf7" providerId="ADAL" clId="{6828E652-4107-4DB9-8571-6B2EC6D9E473}" dt="2023-09-12T11:11:52.693" v="3247" actId="20577"/>
        <pc:sldMkLst>
          <pc:docMk/>
          <pc:sldMk cId="2096861214" sldId="273"/>
        </pc:sldMkLst>
        <pc:spChg chg="mod">
          <ac:chgData name="El Mekkaoui, Sara" userId="2a8b2a17-466b-4df0-8183-b18b63ef2bf7" providerId="ADAL" clId="{6828E652-4107-4DB9-8571-6B2EC6D9E473}" dt="2023-09-12T11:11:52.693" v="3247" actId="20577"/>
          <ac:spMkLst>
            <pc:docMk/>
            <pc:sldMk cId="2096861214" sldId="273"/>
            <ac:spMk id="2" creationId="{DDF6B422-759A-3C2B-CE15-D79B4770B34C}"/>
          </ac:spMkLst>
        </pc:spChg>
      </pc:sldChg>
      <pc:sldChg chg="addSp delSp modSp new mod">
        <pc:chgData name="El Mekkaoui, Sara" userId="2a8b2a17-466b-4df0-8183-b18b63ef2bf7" providerId="ADAL" clId="{6828E652-4107-4DB9-8571-6B2EC6D9E473}" dt="2023-09-12T11:13:18.116" v="3261" actId="20577"/>
        <pc:sldMkLst>
          <pc:docMk/>
          <pc:sldMk cId="3670336855" sldId="274"/>
        </pc:sldMkLst>
        <pc:spChg chg="mod">
          <ac:chgData name="El Mekkaoui, Sara" userId="2a8b2a17-466b-4df0-8183-b18b63ef2bf7" providerId="ADAL" clId="{6828E652-4107-4DB9-8571-6B2EC6D9E473}" dt="2023-09-12T11:12:04.466" v="3253" actId="20577"/>
          <ac:spMkLst>
            <pc:docMk/>
            <pc:sldMk cId="3670336855" sldId="274"/>
            <ac:spMk id="2" creationId="{CEC43EB5-A447-5CBE-CE77-58C9D67B5662}"/>
          </ac:spMkLst>
        </pc:spChg>
        <pc:spChg chg="mod">
          <ac:chgData name="El Mekkaoui, Sara" userId="2a8b2a17-466b-4df0-8183-b18b63ef2bf7" providerId="ADAL" clId="{6828E652-4107-4DB9-8571-6B2EC6D9E473}" dt="2023-09-12T11:13:18.116" v="3261" actId="20577"/>
          <ac:spMkLst>
            <pc:docMk/>
            <pc:sldMk cId="3670336855" sldId="274"/>
            <ac:spMk id="3" creationId="{7F1C0BFA-A675-32CB-1DA9-CCC4845DBB93}"/>
          </ac:spMkLst>
        </pc:spChg>
        <pc:spChg chg="del">
          <ac:chgData name="El Mekkaoui, Sara" userId="2a8b2a17-466b-4df0-8183-b18b63ef2bf7" providerId="ADAL" clId="{6828E652-4107-4DB9-8571-6B2EC6D9E473}" dt="2023-09-10T17:58:07.908" v="260" actId="478"/>
          <ac:spMkLst>
            <pc:docMk/>
            <pc:sldMk cId="3670336855" sldId="274"/>
            <ac:spMk id="4" creationId="{C178EE50-2B0D-787A-8475-A3A492CF2617}"/>
          </ac:spMkLst>
        </pc:spChg>
        <pc:spChg chg="del">
          <ac:chgData name="El Mekkaoui, Sara" userId="2a8b2a17-466b-4df0-8183-b18b63ef2bf7" providerId="ADAL" clId="{6828E652-4107-4DB9-8571-6B2EC6D9E473}" dt="2023-09-10T17:58:06.193" v="259" actId="478"/>
          <ac:spMkLst>
            <pc:docMk/>
            <pc:sldMk cId="3670336855" sldId="274"/>
            <ac:spMk id="5" creationId="{0413E113-6B07-ED8A-B98E-170586FFA7AC}"/>
          </ac:spMkLst>
        </pc:spChg>
        <pc:spChg chg="add mod">
          <ac:chgData name="El Mekkaoui, Sara" userId="2a8b2a17-466b-4df0-8183-b18b63ef2bf7" providerId="ADAL" clId="{6828E652-4107-4DB9-8571-6B2EC6D9E473}" dt="2023-09-10T18:22:49.281" v="554" actId="123"/>
          <ac:spMkLst>
            <pc:docMk/>
            <pc:sldMk cId="3670336855" sldId="274"/>
            <ac:spMk id="9" creationId="{B31FAD62-D92E-D9FB-B0F1-4B1A75889606}"/>
          </ac:spMkLst>
        </pc:spChg>
        <pc:picChg chg="add mod">
          <ac:chgData name="El Mekkaoui, Sara" userId="2a8b2a17-466b-4df0-8183-b18b63ef2bf7" providerId="ADAL" clId="{6828E652-4107-4DB9-8571-6B2EC6D9E473}" dt="2023-09-10T17:58:10.214" v="261" actId="1076"/>
          <ac:picMkLst>
            <pc:docMk/>
            <pc:sldMk cId="3670336855" sldId="274"/>
            <ac:picMk id="8" creationId="{D49CFC66-D8FE-17EB-26C4-9736D6645B0A}"/>
          </ac:picMkLst>
        </pc:picChg>
      </pc:sldChg>
      <pc:sldChg chg="modSp new mod">
        <pc:chgData name="El Mekkaoui, Sara" userId="2a8b2a17-466b-4df0-8183-b18b63ef2bf7" providerId="ADAL" clId="{6828E652-4107-4DB9-8571-6B2EC6D9E473}" dt="2023-09-10T18:16:49.864" v="375" actId="20577"/>
        <pc:sldMkLst>
          <pc:docMk/>
          <pc:sldMk cId="38770162" sldId="275"/>
        </pc:sldMkLst>
        <pc:spChg chg="mod">
          <ac:chgData name="El Mekkaoui, Sara" userId="2a8b2a17-466b-4df0-8183-b18b63ef2bf7" providerId="ADAL" clId="{6828E652-4107-4DB9-8571-6B2EC6D9E473}" dt="2023-09-10T18:16:49.864" v="375" actId="20577"/>
          <ac:spMkLst>
            <pc:docMk/>
            <pc:sldMk cId="38770162" sldId="275"/>
            <ac:spMk id="2" creationId="{2EF128A4-AC3C-8B2A-F864-DE630982801E}"/>
          </ac:spMkLst>
        </pc:spChg>
      </pc:sldChg>
      <pc:sldChg chg="addSp delSp modSp new mod modNotes modNotesTx">
        <pc:chgData name="El Mekkaoui, Sara" userId="2a8b2a17-466b-4df0-8183-b18b63ef2bf7" providerId="ADAL" clId="{6828E652-4107-4DB9-8571-6B2EC6D9E473}" dt="2023-09-12T17:10:11.303" v="4474" actId="20577"/>
        <pc:sldMkLst>
          <pc:docMk/>
          <pc:sldMk cId="3506825254" sldId="276"/>
        </pc:sldMkLst>
        <pc:spChg chg="mod">
          <ac:chgData name="El Mekkaoui, Sara" userId="2a8b2a17-466b-4df0-8183-b18b63ef2bf7" providerId="ADAL" clId="{6828E652-4107-4DB9-8571-6B2EC6D9E473}" dt="2023-09-10T18:24:11.967" v="564" actId="20577"/>
          <ac:spMkLst>
            <pc:docMk/>
            <pc:sldMk cId="3506825254" sldId="276"/>
            <ac:spMk id="2" creationId="{BF7AC653-F675-D4D7-B0C1-4FDB090792EB}"/>
          </ac:spMkLst>
        </pc:spChg>
        <pc:spChg chg="mod">
          <ac:chgData name="El Mekkaoui, Sara" userId="2a8b2a17-466b-4df0-8183-b18b63ef2bf7" providerId="ADAL" clId="{6828E652-4107-4DB9-8571-6B2EC6D9E473}" dt="2023-09-12T17:10:11.303" v="4474" actId="20577"/>
          <ac:spMkLst>
            <pc:docMk/>
            <pc:sldMk cId="3506825254" sldId="276"/>
            <ac:spMk id="3" creationId="{557F1A53-3B13-85C2-5584-2D5BB62031ED}"/>
          </ac:spMkLst>
        </pc:spChg>
        <pc:spChg chg="del">
          <ac:chgData name="El Mekkaoui, Sara" userId="2a8b2a17-466b-4df0-8183-b18b63ef2bf7" providerId="ADAL" clId="{6828E652-4107-4DB9-8571-6B2EC6D9E473}" dt="2023-09-10T18:24:27.022" v="567" actId="478"/>
          <ac:spMkLst>
            <pc:docMk/>
            <pc:sldMk cId="3506825254" sldId="276"/>
            <ac:spMk id="4" creationId="{B3F61E2B-50FA-CF58-71FE-CD5B38CB5A49}"/>
          </ac:spMkLst>
        </pc:spChg>
        <pc:spChg chg="add mod">
          <ac:chgData name="El Mekkaoui, Sara" userId="2a8b2a17-466b-4df0-8183-b18b63ef2bf7" providerId="ADAL" clId="{6828E652-4107-4DB9-8571-6B2EC6D9E473}" dt="2023-09-12T11:52:56.494" v="3543" actId="1036"/>
          <ac:spMkLst>
            <pc:docMk/>
            <pc:sldMk cId="3506825254" sldId="276"/>
            <ac:spMk id="4" creationId="{CA67E9C3-4077-B847-2E9B-4CC0C5FFD9D2}"/>
          </ac:spMkLst>
        </pc:spChg>
        <pc:spChg chg="del">
          <ac:chgData name="El Mekkaoui, Sara" userId="2a8b2a17-466b-4df0-8183-b18b63ef2bf7" providerId="ADAL" clId="{6828E652-4107-4DB9-8571-6B2EC6D9E473}" dt="2023-09-10T18:24:24.406" v="566" actId="478"/>
          <ac:spMkLst>
            <pc:docMk/>
            <pc:sldMk cId="3506825254" sldId="276"/>
            <ac:spMk id="5" creationId="{B1D6DCE2-B4CF-24E3-E22E-96F5DD874367}"/>
          </ac:spMkLst>
        </pc:spChg>
        <pc:spChg chg="add mod">
          <ac:chgData name="El Mekkaoui, Sara" userId="2a8b2a17-466b-4df0-8183-b18b63ef2bf7" providerId="ADAL" clId="{6828E652-4107-4DB9-8571-6B2EC6D9E473}" dt="2023-09-12T11:52:56.494" v="3543" actId="1036"/>
          <ac:spMkLst>
            <pc:docMk/>
            <pc:sldMk cId="3506825254" sldId="276"/>
            <ac:spMk id="7" creationId="{4B6C5E74-22E9-686C-7150-69B35CADD99A}"/>
          </ac:spMkLst>
        </pc:spChg>
        <pc:spChg chg="add mod">
          <ac:chgData name="El Mekkaoui, Sara" userId="2a8b2a17-466b-4df0-8183-b18b63ef2bf7" providerId="ADAL" clId="{6828E652-4107-4DB9-8571-6B2EC6D9E473}" dt="2023-09-12T11:52:56.494" v="3543" actId="1036"/>
          <ac:spMkLst>
            <pc:docMk/>
            <pc:sldMk cId="3506825254" sldId="276"/>
            <ac:spMk id="8" creationId="{28DCBD87-D30A-3E9A-8B80-F1ECCFD55869}"/>
          </ac:spMkLst>
        </pc:spChg>
        <pc:spChg chg="add mod">
          <ac:chgData name="El Mekkaoui, Sara" userId="2a8b2a17-466b-4df0-8183-b18b63ef2bf7" providerId="ADAL" clId="{6828E652-4107-4DB9-8571-6B2EC6D9E473}" dt="2023-09-12T11:52:56.494" v="3543" actId="1036"/>
          <ac:spMkLst>
            <pc:docMk/>
            <pc:sldMk cId="3506825254" sldId="276"/>
            <ac:spMk id="10" creationId="{B482EA1A-1A66-5FAE-CED3-EC950FC46CEA}"/>
          </ac:spMkLst>
        </pc:spChg>
        <pc:spChg chg="add mod">
          <ac:chgData name="El Mekkaoui, Sara" userId="2a8b2a17-466b-4df0-8183-b18b63ef2bf7" providerId="ADAL" clId="{6828E652-4107-4DB9-8571-6B2EC6D9E473}" dt="2023-09-12T11:52:56.494" v="3543" actId="1036"/>
          <ac:spMkLst>
            <pc:docMk/>
            <pc:sldMk cId="3506825254" sldId="276"/>
            <ac:spMk id="11" creationId="{D5C6C111-132F-04C3-A9DE-179840310AF4}"/>
          </ac:spMkLst>
        </pc:spChg>
        <pc:spChg chg="add mod">
          <ac:chgData name="El Mekkaoui, Sara" userId="2a8b2a17-466b-4df0-8183-b18b63ef2bf7" providerId="ADAL" clId="{6828E652-4107-4DB9-8571-6B2EC6D9E473}" dt="2023-09-12T11:52:56.494" v="3543" actId="1036"/>
          <ac:spMkLst>
            <pc:docMk/>
            <pc:sldMk cId="3506825254" sldId="276"/>
            <ac:spMk id="18" creationId="{B9D8EE98-C6EF-282F-CEE6-979DB27DAC9C}"/>
          </ac:spMkLst>
        </pc:spChg>
        <pc:spChg chg="add del mod">
          <ac:chgData name="El Mekkaoui, Sara" userId="2a8b2a17-466b-4df0-8183-b18b63ef2bf7" providerId="ADAL" clId="{6828E652-4107-4DB9-8571-6B2EC6D9E473}" dt="2023-09-12T11:23:57.413" v="3382" actId="478"/>
          <ac:spMkLst>
            <pc:docMk/>
            <pc:sldMk cId="3506825254" sldId="276"/>
            <ac:spMk id="22" creationId="{B31FA717-FBF8-E454-3CCD-CFB51F1A418D}"/>
          </ac:spMkLst>
        </pc:spChg>
        <pc:spChg chg="add mod">
          <ac:chgData name="El Mekkaoui, Sara" userId="2a8b2a17-466b-4df0-8183-b18b63ef2bf7" providerId="ADAL" clId="{6828E652-4107-4DB9-8571-6B2EC6D9E473}" dt="2023-09-12T17:09:35.181" v="4468" actId="6549"/>
          <ac:spMkLst>
            <pc:docMk/>
            <pc:sldMk cId="3506825254" sldId="276"/>
            <ac:spMk id="38" creationId="{0A4091A5-44A7-C8A6-DE1A-760426662DA1}"/>
          </ac:spMkLst>
        </pc:spChg>
        <pc:picChg chg="add mod">
          <ac:chgData name="El Mekkaoui, Sara" userId="2a8b2a17-466b-4df0-8183-b18b63ef2bf7" providerId="ADAL" clId="{6828E652-4107-4DB9-8571-6B2EC6D9E473}" dt="2023-09-12T11:52:56.494" v="3543" actId="1036"/>
          <ac:picMkLst>
            <pc:docMk/>
            <pc:sldMk cId="3506825254" sldId="276"/>
            <ac:picMk id="9" creationId="{15C7D7EB-A108-CE54-CB7A-136EC019D4CF}"/>
          </ac:picMkLst>
        </pc:picChg>
        <pc:cxnChg chg="add mod">
          <ac:chgData name="El Mekkaoui, Sara" userId="2a8b2a17-466b-4df0-8183-b18b63ef2bf7" providerId="ADAL" clId="{6828E652-4107-4DB9-8571-6B2EC6D9E473}" dt="2023-09-12T11:52:56.494" v="3543" actId="1036"/>
          <ac:cxnSpMkLst>
            <pc:docMk/>
            <pc:sldMk cId="3506825254" sldId="276"/>
            <ac:cxnSpMk id="12" creationId="{BA73EA59-9FC0-EC70-0FD8-25555F6B8BE1}"/>
          </ac:cxnSpMkLst>
        </pc:cxnChg>
        <pc:cxnChg chg="add mod">
          <ac:chgData name="El Mekkaoui, Sara" userId="2a8b2a17-466b-4df0-8183-b18b63ef2bf7" providerId="ADAL" clId="{6828E652-4107-4DB9-8571-6B2EC6D9E473}" dt="2023-09-12T11:52:56.494" v="3543" actId="1036"/>
          <ac:cxnSpMkLst>
            <pc:docMk/>
            <pc:sldMk cId="3506825254" sldId="276"/>
            <ac:cxnSpMk id="13" creationId="{9D293B46-88EC-9551-0112-C818E14295DA}"/>
          </ac:cxnSpMkLst>
        </pc:cxnChg>
        <pc:cxnChg chg="add mod">
          <ac:chgData name="El Mekkaoui, Sara" userId="2a8b2a17-466b-4df0-8183-b18b63ef2bf7" providerId="ADAL" clId="{6828E652-4107-4DB9-8571-6B2EC6D9E473}" dt="2023-09-12T11:52:56.494" v="3543" actId="1036"/>
          <ac:cxnSpMkLst>
            <pc:docMk/>
            <pc:sldMk cId="3506825254" sldId="276"/>
            <ac:cxnSpMk id="15" creationId="{A168348B-05F6-0042-F79E-6E64791D721D}"/>
          </ac:cxnSpMkLst>
        </pc:cxnChg>
        <pc:cxnChg chg="add mod">
          <ac:chgData name="El Mekkaoui, Sara" userId="2a8b2a17-466b-4df0-8183-b18b63ef2bf7" providerId="ADAL" clId="{6828E652-4107-4DB9-8571-6B2EC6D9E473}" dt="2023-09-12T11:52:56.494" v="3543" actId="1036"/>
          <ac:cxnSpMkLst>
            <pc:docMk/>
            <pc:sldMk cId="3506825254" sldId="276"/>
            <ac:cxnSpMk id="17" creationId="{44E25891-2325-F15C-0624-4CD413FA32D0}"/>
          </ac:cxnSpMkLst>
        </pc:cxnChg>
        <pc:cxnChg chg="add del mod">
          <ac:chgData name="El Mekkaoui, Sara" userId="2a8b2a17-466b-4df0-8183-b18b63ef2bf7" providerId="ADAL" clId="{6828E652-4107-4DB9-8571-6B2EC6D9E473}" dt="2023-09-10T18:44:39.122" v="775" actId="478"/>
          <ac:cxnSpMkLst>
            <pc:docMk/>
            <pc:sldMk cId="3506825254" sldId="276"/>
            <ac:cxnSpMk id="19" creationId="{1CA32B88-3B13-D772-12E8-B9C44DE0D54A}"/>
          </ac:cxnSpMkLst>
        </pc:cxnChg>
        <pc:cxnChg chg="add mod">
          <ac:chgData name="El Mekkaoui, Sara" userId="2a8b2a17-466b-4df0-8183-b18b63ef2bf7" providerId="ADAL" clId="{6828E652-4107-4DB9-8571-6B2EC6D9E473}" dt="2023-09-12T11:52:56.494" v="3543" actId="1036"/>
          <ac:cxnSpMkLst>
            <pc:docMk/>
            <pc:sldMk cId="3506825254" sldId="276"/>
            <ac:cxnSpMk id="21" creationId="{D3158EC3-7BE1-0D6F-88DE-7A06C0720B1C}"/>
          </ac:cxnSpMkLst>
        </pc:cxnChg>
        <pc:cxnChg chg="add mod">
          <ac:chgData name="El Mekkaoui, Sara" userId="2a8b2a17-466b-4df0-8183-b18b63ef2bf7" providerId="ADAL" clId="{6828E652-4107-4DB9-8571-6B2EC6D9E473}" dt="2023-09-12T11:52:56.494" v="3543" actId="1036"/>
          <ac:cxnSpMkLst>
            <pc:docMk/>
            <pc:sldMk cId="3506825254" sldId="276"/>
            <ac:cxnSpMk id="24" creationId="{F84ED7DC-11EA-B3D9-CCE9-E272FE40A0F2}"/>
          </ac:cxnSpMkLst>
        </pc:cxnChg>
      </pc:sldChg>
      <pc:sldChg chg="modSp new mod">
        <pc:chgData name="El Mekkaoui, Sara" userId="2a8b2a17-466b-4df0-8183-b18b63ef2bf7" providerId="ADAL" clId="{6828E652-4107-4DB9-8571-6B2EC6D9E473}" dt="2023-09-10T18:57:51.189" v="880" actId="20577"/>
        <pc:sldMkLst>
          <pc:docMk/>
          <pc:sldMk cId="1369846915" sldId="277"/>
        </pc:sldMkLst>
        <pc:spChg chg="mod">
          <ac:chgData name="El Mekkaoui, Sara" userId="2a8b2a17-466b-4df0-8183-b18b63ef2bf7" providerId="ADAL" clId="{6828E652-4107-4DB9-8571-6B2EC6D9E473}" dt="2023-09-10T18:57:51.189" v="880" actId="20577"/>
          <ac:spMkLst>
            <pc:docMk/>
            <pc:sldMk cId="1369846915" sldId="277"/>
            <ac:spMk id="2" creationId="{F99E27DE-92F7-F90C-3749-6FE486078BA7}"/>
          </ac:spMkLst>
        </pc:spChg>
      </pc:sldChg>
      <pc:sldChg chg="addSp delSp modSp new del mod">
        <pc:chgData name="El Mekkaoui, Sara" userId="2a8b2a17-466b-4df0-8183-b18b63ef2bf7" providerId="ADAL" clId="{6828E652-4107-4DB9-8571-6B2EC6D9E473}" dt="2023-09-10T19:18:56.302" v="1464" actId="47"/>
        <pc:sldMkLst>
          <pc:docMk/>
          <pc:sldMk cId="3115274494" sldId="278"/>
        </pc:sldMkLst>
        <pc:spChg chg="mod">
          <ac:chgData name="El Mekkaoui, Sara" userId="2a8b2a17-466b-4df0-8183-b18b63ef2bf7" providerId="ADAL" clId="{6828E652-4107-4DB9-8571-6B2EC6D9E473}" dt="2023-09-10T19:00:31.615" v="936" actId="404"/>
          <ac:spMkLst>
            <pc:docMk/>
            <pc:sldMk cId="3115274494" sldId="278"/>
            <ac:spMk id="2" creationId="{C040BCDC-7366-E987-E032-FB950C150F26}"/>
          </ac:spMkLst>
        </pc:spChg>
        <pc:spChg chg="del mod">
          <ac:chgData name="El Mekkaoui, Sara" userId="2a8b2a17-466b-4df0-8183-b18b63ef2bf7" providerId="ADAL" clId="{6828E652-4107-4DB9-8571-6B2EC6D9E473}" dt="2023-09-10T19:07:32.888" v="1228" actId="478"/>
          <ac:spMkLst>
            <pc:docMk/>
            <pc:sldMk cId="3115274494" sldId="278"/>
            <ac:spMk id="3" creationId="{55BFA074-92CF-DC16-831B-404D937BEB7A}"/>
          </ac:spMkLst>
        </pc:spChg>
        <pc:spChg chg="del">
          <ac:chgData name="El Mekkaoui, Sara" userId="2a8b2a17-466b-4df0-8183-b18b63ef2bf7" providerId="ADAL" clId="{6828E652-4107-4DB9-8571-6B2EC6D9E473}" dt="2023-09-10T19:00:12.881" v="895" actId="478"/>
          <ac:spMkLst>
            <pc:docMk/>
            <pc:sldMk cId="3115274494" sldId="278"/>
            <ac:spMk id="4" creationId="{A9A7BC7C-355F-E250-8FF6-1030348D03C2}"/>
          </ac:spMkLst>
        </pc:spChg>
        <pc:spChg chg="del">
          <ac:chgData name="El Mekkaoui, Sara" userId="2a8b2a17-466b-4df0-8183-b18b63ef2bf7" providerId="ADAL" clId="{6828E652-4107-4DB9-8571-6B2EC6D9E473}" dt="2023-09-10T19:00:10.335" v="894" actId="478"/>
          <ac:spMkLst>
            <pc:docMk/>
            <pc:sldMk cId="3115274494" sldId="278"/>
            <ac:spMk id="5" creationId="{CAD5A83E-74BA-C719-44A8-FEB2DC1F724B}"/>
          </ac:spMkLst>
        </pc:spChg>
        <pc:graphicFrameChg chg="add mod modGraphic">
          <ac:chgData name="El Mekkaoui, Sara" userId="2a8b2a17-466b-4df0-8183-b18b63ef2bf7" providerId="ADAL" clId="{6828E652-4107-4DB9-8571-6B2EC6D9E473}" dt="2023-09-10T19:08:52.344" v="1242" actId="14734"/>
          <ac:graphicFrameMkLst>
            <pc:docMk/>
            <pc:sldMk cId="3115274494" sldId="278"/>
            <ac:graphicFrameMk id="8" creationId="{49D4ED04-38A6-3CF2-7461-AE2A5E340454}"/>
          </ac:graphicFrameMkLst>
        </pc:graphicFrameChg>
        <pc:picChg chg="add mod">
          <ac:chgData name="El Mekkaoui, Sara" userId="2a8b2a17-466b-4df0-8183-b18b63ef2bf7" providerId="ADAL" clId="{6828E652-4107-4DB9-8571-6B2EC6D9E473}" dt="2023-09-10T19:00:55.765" v="942" actId="1076"/>
          <ac:picMkLst>
            <pc:docMk/>
            <pc:sldMk cId="3115274494" sldId="278"/>
            <ac:picMk id="7" creationId="{0051E62A-B733-4BB6-EE73-0B0D3CB505E0}"/>
          </ac:picMkLst>
        </pc:picChg>
        <pc:picChg chg="add del mod">
          <ac:chgData name="El Mekkaoui, Sara" userId="2a8b2a17-466b-4df0-8183-b18b63ef2bf7" providerId="ADAL" clId="{6828E652-4107-4DB9-8571-6B2EC6D9E473}" dt="2023-09-10T19:05:56.954" v="1199"/>
          <ac:picMkLst>
            <pc:docMk/>
            <pc:sldMk cId="3115274494" sldId="278"/>
            <ac:picMk id="9" creationId="{5C9273BA-0915-CAB6-A0C4-4023BDDBFDB3}"/>
          </ac:picMkLst>
        </pc:picChg>
      </pc:sldChg>
      <pc:sldChg chg="addSp delSp modSp new mod">
        <pc:chgData name="El Mekkaoui, Sara" userId="2a8b2a17-466b-4df0-8183-b18b63ef2bf7" providerId="ADAL" clId="{6828E652-4107-4DB9-8571-6B2EC6D9E473}" dt="2023-09-10T19:18:32.607" v="1463" actId="108"/>
        <pc:sldMkLst>
          <pc:docMk/>
          <pc:sldMk cId="2417052388" sldId="279"/>
        </pc:sldMkLst>
        <pc:spChg chg="mod">
          <ac:chgData name="El Mekkaoui, Sara" userId="2a8b2a17-466b-4df0-8183-b18b63ef2bf7" providerId="ADAL" clId="{6828E652-4107-4DB9-8571-6B2EC6D9E473}" dt="2023-09-10T19:16:20.526" v="1358" actId="403"/>
          <ac:spMkLst>
            <pc:docMk/>
            <pc:sldMk cId="2417052388" sldId="279"/>
            <ac:spMk id="2" creationId="{63A82BF6-86B0-E8BA-A626-FC654EFA3F38}"/>
          </ac:spMkLst>
        </pc:spChg>
        <pc:spChg chg="del">
          <ac:chgData name="El Mekkaoui, Sara" userId="2a8b2a17-466b-4df0-8183-b18b63ef2bf7" providerId="ADAL" clId="{6828E652-4107-4DB9-8571-6B2EC6D9E473}" dt="2023-09-10T19:15:04.608" v="1244" actId="931"/>
          <ac:spMkLst>
            <pc:docMk/>
            <pc:sldMk cId="2417052388" sldId="279"/>
            <ac:spMk id="3" creationId="{3888A800-4211-B88E-DC52-46DE1E97CF56}"/>
          </ac:spMkLst>
        </pc:spChg>
        <pc:spChg chg="mod">
          <ac:chgData name="El Mekkaoui, Sara" userId="2a8b2a17-466b-4df0-8183-b18b63ef2bf7" providerId="ADAL" clId="{6828E652-4107-4DB9-8571-6B2EC6D9E473}" dt="2023-09-10T19:18:32.607" v="1463" actId="108"/>
          <ac:spMkLst>
            <pc:docMk/>
            <pc:sldMk cId="2417052388" sldId="279"/>
            <ac:spMk id="4" creationId="{906A27EB-1678-F87D-CBA9-FA29C8D1BE21}"/>
          </ac:spMkLst>
        </pc:spChg>
        <pc:picChg chg="add mod">
          <ac:chgData name="El Mekkaoui, Sara" userId="2a8b2a17-466b-4df0-8183-b18b63ef2bf7" providerId="ADAL" clId="{6828E652-4107-4DB9-8571-6B2EC6D9E473}" dt="2023-09-10T19:17:58.711" v="1453" actId="1076"/>
          <ac:picMkLst>
            <pc:docMk/>
            <pc:sldMk cId="2417052388" sldId="279"/>
            <ac:picMk id="7" creationId="{D12E78A5-17E2-FC56-A044-EDD3C803C392}"/>
          </ac:picMkLst>
        </pc:picChg>
      </pc:sldChg>
      <pc:sldChg chg="addSp delSp modSp new mod modClrScheme chgLayout">
        <pc:chgData name="El Mekkaoui, Sara" userId="2a8b2a17-466b-4df0-8183-b18b63ef2bf7" providerId="ADAL" clId="{6828E652-4107-4DB9-8571-6B2EC6D9E473}" dt="2023-09-12T17:06:38.292" v="4369" actId="113"/>
        <pc:sldMkLst>
          <pc:docMk/>
          <pc:sldMk cId="3441434887" sldId="280"/>
        </pc:sldMkLst>
        <pc:spChg chg="mod">
          <ac:chgData name="El Mekkaoui, Sara" userId="2a8b2a17-466b-4df0-8183-b18b63ef2bf7" providerId="ADAL" clId="{6828E652-4107-4DB9-8571-6B2EC6D9E473}" dt="2023-09-10T19:30:48.854" v="1787" actId="404"/>
          <ac:spMkLst>
            <pc:docMk/>
            <pc:sldMk cId="3441434887" sldId="280"/>
            <ac:spMk id="2" creationId="{40FE95EF-6465-1A14-CF9F-B3C4A86F10A4}"/>
          </ac:spMkLst>
        </pc:spChg>
        <pc:spChg chg="del">
          <ac:chgData name="El Mekkaoui, Sara" userId="2a8b2a17-466b-4df0-8183-b18b63ef2bf7" providerId="ADAL" clId="{6828E652-4107-4DB9-8571-6B2EC6D9E473}" dt="2023-09-10T19:28:18.726" v="1638" actId="931"/>
          <ac:spMkLst>
            <pc:docMk/>
            <pc:sldMk cId="3441434887" sldId="280"/>
            <ac:spMk id="3" creationId="{9F610E7F-B08C-0600-EEAA-C0CCB27CA5E1}"/>
          </ac:spMkLst>
        </pc:spChg>
        <pc:spChg chg="mod">
          <ac:chgData name="El Mekkaoui, Sara" userId="2a8b2a17-466b-4df0-8183-b18b63ef2bf7" providerId="ADAL" clId="{6828E652-4107-4DB9-8571-6B2EC6D9E473}" dt="2023-09-10T19:28:54.987" v="1656" actId="26606"/>
          <ac:spMkLst>
            <pc:docMk/>
            <pc:sldMk cId="3441434887" sldId="280"/>
            <ac:spMk id="4" creationId="{7B2ACB2F-F60A-248C-7547-5D3AB0997551}"/>
          </ac:spMkLst>
        </pc:spChg>
        <pc:spChg chg="add mod">
          <ac:chgData name="El Mekkaoui, Sara" userId="2a8b2a17-466b-4df0-8183-b18b63ef2bf7" providerId="ADAL" clId="{6828E652-4107-4DB9-8571-6B2EC6D9E473}" dt="2023-09-12T17:06:38.292" v="4369" actId="113"/>
          <ac:spMkLst>
            <pc:docMk/>
            <pc:sldMk cId="3441434887" sldId="280"/>
            <ac:spMk id="8" creationId="{92B42823-9BA6-847A-957C-1D875C5F5009}"/>
          </ac:spMkLst>
        </pc:spChg>
        <pc:spChg chg="add del mod">
          <ac:chgData name="El Mekkaoui, Sara" userId="2a8b2a17-466b-4df0-8183-b18b63ef2bf7" providerId="ADAL" clId="{6828E652-4107-4DB9-8571-6B2EC6D9E473}" dt="2023-09-10T19:28:53.949" v="1655" actId="26606"/>
          <ac:spMkLst>
            <pc:docMk/>
            <pc:sldMk cId="3441434887" sldId="280"/>
            <ac:spMk id="11" creationId="{44FA8221-EFA4-F5E6-20D4-2EB426AF3224}"/>
          </ac:spMkLst>
        </pc:spChg>
        <pc:picChg chg="add mod">
          <ac:chgData name="El Mekkaoui, Sara" userId="2a8b2a17-466b-4df0-8183-b18b63ef2bf7" providerId="ADAL" clId="{6828E652-4107-4DB9-8571-6B2EC6D9E473}" dt="2023-09-11T07:00:07.613" v="1860" actId="14100"/>
          <ac:picMkLst>
            <pc:docMk/>
            <pc:sldMk cId="3441434887" sldId="280"/>
            <ac:picMk id="6" creationId="{7601B872-5BD5-10D6-FF00-F15497A58AD1}"/>
          </ac:picMkLst>
        </pc:picChg>
      </pc:sldChg>
      <pc:sldChg chg="modSp new mod">
        <pc:chgData name="El Mekkaoui, Sara" userId="2a8b2a17-466b-4df0-8183-b18b63ef2bf7" providerId="ADAL" clId="{6828E652-4107-4DB9-8571-6B2EC6D9E473}" dt="2023-09-10T19:31:42.264" v="1811" actId="20577"/>
        <pc:sldMkLst>
          <pc:docMk/>
          <pc:sldMk cId="310880410" sldId="281"/>
        </pc:sldMkLst>
        <pc:spChg chg="mod">
          <ac:chgData name="El Mekkaoui, Sara" userId="2a8b2a17-466b-4df0-8183-b18b63ef2bf7" providerId="ADAL" clId="{6828E652-4107-4DB9-8571-6B2EC6D9E473}" dt="2023-09-10T19:31:42.264" v="1811" actId="20577"/>
          <ac:spMkLst>
            <pc:docMk/>
            <pc:sldMk cId="310880410" sldId="281"/>
            <ac:spMk id="2" creationId="{BD8527FA-9F0F-69FD-C49A-8E3A57B7C9F1}"/>
          </ac:spMkLst>
        </pc:spChg>
      </pc:sldChg>
      <pc:sldChg chg="modSp new mod">
        <pc:chgData name="El Mekkaoui, Sara" userId="2a8b2a17-466b-4df0-8183-b18b63ef2bf7" providerId="ADAL" clId="{6828E652-4107-4DB9-8571-6B2EC6D9E473}" dt="2023-09-11T07:56:00.640" v="2779" actId="20577"/>
        <pc:sldMkLst>
          <pc:docMk/>
          <pc:sldMk cId="2324067421" sldId="282"/>
        </pc:sldMkLst>
        <pc:spChg chg="mod">
          <ac:chgData name="El Mekkaoui, Sara" userId="2a8b2a17-466b-4df0-8183-b18b63ef2bf7" providerId="ADAL" clId="{6828E652-4107-4DB9-8571-6B2EC6D9E473}" dt="2023-09-11T07:56:00.640" v="2779" actId="20577"/>
          <ac:spMkLst>
            <pc:docMk/>
            <pc:sldMk cId="2324067421" sldId="282"/>
            <ac:spMk id="2" creationId="{C316034A-7A5A-87CC-AB77-A1F21AEE3E84}"/>
          </ac:spMkLst>
        </pc:spChg>
      </pc:sldChg>
      <pc:sldChg chg="modSp new del mod">
        <pc:chgData name="El Mekkaoui, Sara" userId="2a8b2a17-466b-4df0-8183-b18b63ef2bf7" providerId="ADAL" clId="{6828E652-4107-4DB9-8571-6B2EC6D9E473}" dt="2023-09-11T07:07:47.642" v="1870" actId="47"/>
        <pc:sldMkLst>
          <pc:docMk/>
          <pc:sldMk cId="2967503045" sldId="283"/>
        </pc:sldMkLst>
        <pc:spChg chg="mod">
          <ac:chgData name="El Mekkaoui, Sara" userId="2a8b2a17-466b-4df0-8183-b18b63ef2bf7" providerId="ADAL" clId="{6828E652-4107-4DB9-8571-6B2EC6D9E473}" dt="2023-09-11T07:07:25.773" v="1869" actId="20577"/>
          <ac:spMkLst>
            <pc:docMk/>
            <pc:sldMk cId="2967503045" sldId="283"/>
            <ac:spMk id="2" creationId="{C59716CB-5AD2-D5EE-960F-879624A70BBB}"/>
          </ac:spMkLst>
        </pc:spChg>
      </pc:sldChg>
      <pc:sldChg chg="addSp delSp modSp add mod">
        <pc:chgData name="El Mekkaoui, Sara" userId="2a8b2a17-466b-4df0-8183-b18b63ef2bf7" providerId="ADAL" clId="{6828E652-4107-4DB9-8571-6B2EC6D9E473}" dt="2023-09-12T17:07:20.475" v="4389" actId="20577"/>
        <pc:sldMkLst>
          <pc:docMk/>
          <pc:sldMk cId="929645595" sldId="302"/>
        </pc:sldMkLst>
        <pc:spChg chg="mod">
          <ac:chgData name="El Mekkaoui, Sara" userId="2a8b2a17-466b-4df0-8183-b18b63ef2bf7" providerId="ADAL" clId="{6828E652-4107-4DB9-8571-6B2EC6D9E473}" dt="2023-09-11T07:11:40.376" v="1894" actId="255"/>
          <ac:spMkLst>
            <pc:docMk/>
            <pc:sldMk cId="929645595" sldId="302"/>
            <ac:spMk id="2" creationId="{676406B7-43E2-F071-6794-E9773C3EA7C3}"/>
          </ac:spMkLst>
        </pc:spChg>
        <pc:spChg chg="mod">
          <ac:chgData name="El Mekkaoui, Sara" userId="2a8b2a17-466b-4df0-8183-b18b63ef2bf7" providerId="ADAL" clId="{6828E652-4107-4DB9-8571-6B2EC6D9E473}" dt="2023-09-11T07:17:22.042" v="2458" actId="12"/>
          <ac:spMkLst>
            <pc:docMk/>
            <pc:sldMk cId="929645595" sldId="302"/>
            <ac:spMk id="3" creationId="{1128B32D-0673-D711-0AA6-7D6E719609DC}"/>
          </ac:spMkLst>
        </pc:spChg>
        <pc:spChg chg="mod">
          <ac:chgData name="El Mekkaoui, Sara" userId="2a8b2a17-466b-4df0-8183-b18b63ef2bf7" providerId="ADAL" clId="{6828E652-4107-4DB9-8571-6B2EC6D9E473}" dt="2023-09-12T17:07:20.475" v="4389" actId="20577"/>
          <ac:spMkLst>
            <pc:docMk/>
            <pc:sldMk cId="929645595" sldId="302"/>
            <ac:spMk id="9" creationId="{8AC6C1AF-435F-DFB9-A06A-747EAF3938C8}"/>
          </ac:spMkLst>
        </pc:spChg>
        <pc:spChg chg="mod">
          <ac:chgData name="El Mekkaoui, Sara" userId="2a8b2a17-466b-4df0-8183-b18b63ef2bf7" providerId="ADAL" clId="{6828E652-4107-4DB9-8571-6B2EC6D9E473}" dt="2023-09-12T17:07:15.932" v="4381" actId="20577"/>
          <ac:spMkLst>
            <pc:docMk/>
            <pc:sldMk cId="929645595" sldId="302"/>
            <ac:spMk id="10" creationId="{7D6300DC-204A-407A-BF78-E6E3B45692D3}"/>
          </ac:spMkLst>
        </pc:spChg>
        <pc:picChg chg="add mod">
          <ac:chgData name="El Mekkaoui, Sara" userId="2a8b2a17-466b-4df0-8183-b18b63ef2bf7" providerId="ADAL" clId="{6828E652-4107-4DB9-8571-6B2EC6D9E473}" dt="2023-09-11T07:10:19.407" v="1885" actId="1076"/>
          <ac:picMkLst>
            <pc:docMk/>
            <pc:sldMk cId="929645595" sldId="302"/>
            <ac:picMk id="5" creationId="{D0ABFFF3-69DA-1FDE-2B73-70C96DD0D468}"/>
          </ac:picMkLst>
        </pc:picChg>
        <pc:picChg chg="add mod modCrop">
          <ac:chgData name="El Mekkaoui, Sara" userId="2a8b2a17-466b-4df0-8183-b18b63ef2bf7" providerId="ADAL" clId="{6828E652-4107-4DB9-8571-6B2EC6D9E473}" dt="2023-09-12T17:07:12.663" v="4373" actId="1076"/>
          <ac:picMkLst>
            <pc:docMk/>
            <pc:sldMk cId="929645595" sldId="302"/>
            <ac:picMk id="8" creationId="{6D19BF14-3923-A368-24BD-33AB22CAACA8}"/>
          </ac:picMkLst>
        </pc:picChg>
        <pc:picChg chg="del">
          <ac:chgData name="El Mekkaoui, Sara" userId="2a8b2a17-466b-4df0-8183-b18b63ef2bf7" providerId="ADAL" clId="{6828E652-4107-4DB9-8571-6B2EC6D9E473}" dt="2023-09-11T07:09:20.818" v="1873" actId="478"/>
          <ac:picMkLst>
            <pc:docMk/>
            <pc:sldMk cId="929645595" sldId="302"/>
            <ac:picMk id="12" creationId="{B6A4FBD7-F1B2-7942-6173-FDC77BD55F76}"/>
          </ac:picMkLst>
        </pc:picChg>
        <pc:picChg chg="del">
          <ac:chgData name="El Mekkaoui, Sara" userId="2a8b2a17-466b-4df0-8183-b18b63ef2bf7" providerId="ADAL" clId="{6828E652-4107-4DB9-8571-6B2EC6D9E473}" dt="2023-09-11T07:09:21.460" v="1874" actId="478"/>
          <ac:picMkLst>
            <pc:docMk/>
            <pc:sldMk cId="929645595" sldId="302"/>
            <ac:picMk id="14" creationId="{D89C7B32-F892-8084-489E-F9A1FF93305E}"/>
          </ac:picMkLst>
        </pc:picChg>
      </pc:sldChg>
      <pc:sldChg chg="modSp add mod">
        <pc:chgData name="El Mekkaoui, Sara" userId="2a8b2a17-466b-4df0-8183-b18b63ef2bf7" providerId="ADAL" clId="{6828E652-4107-4DB9-8571-6B2EC6D9E473}" dt="2023-09-13T07:53:03.085" v="4617" actId="20577"/>
        <pc:sldMkLst>
          <pc:docMk/>
          <pc:sldMk cId="3576798926" sldId="303"/>
        </pc:sldMkLst>
        <pc:spChg chg="mod">
          <ac:chgData name="El Mekkaoui, Sara" userId="2a8b2a17-466b-4df0-8183-b18b63ef2bf7" providerId="ADAL" clId="{6828E652-4107-4DB9-8571-6B2EC6D9E473}" dt="2023-09-11T07:44:11.522" v="2518" actId="20577"/>
          <ac:spMkLst>
            <pc:docMk/>
            <pc:sldMk cId="3576798926" sldId="303"/>
            <ac:spMk id="2" creationId="{81490386-E767-5BF6-39D4-3790F42A5D4E}"/>
          </ac:spMkLst>
        </pc:spChg>
        <pc:spChg chg="mod">
          <ac:chgData name="El Mekkaoui, Sara" userId="2a8b2a17-466b-4df0-8183-b18b63ef2bf7" providerId="ADAL" clId="{6828E652-4107-4DB9-8571-6B2EC6D9E473}" dt="2023-09-13T07:53:03.085" v="4617" actId="20577"/>
          <ac:spMkLst>
            <pc:docMk/>
            <pc:sldMk cId="3576798926" sldId="303"/>
            <ac:spMk id="3" creationId="{0238BA5E-9073-A516-7C98-D8401818DDCC}"/>
          </ac:spMkLst>
        </pc:spChg>
        <pc:picChg chg="mod">
          <ac:chgData name="El Mekkaoui, Sara" userId="2a8b2a17-466b-4df0-8183-b18b63ef2bf7" providerId="ADAL" clId="{6828E652-4107-4DB9-8571-6B2EC6D9E473}" dt="2023-09-11T07:43:53.172" v="2504" actId="1076"/>
          <ac:picMkLst>
            <pc:docMk/>
            <pc:sldMk cId="3576798926" sldId="303"/>
            <ac:picMk id="8" creationId="{15B4B35E-742D-0059-3292-9BDD86B8F16A}"/>
          </ac:picMkLst>
        </pc:picChg>
        <pc:picChg chg="mod">
          <ac:chgData name="El Mekkaoui, Sara" userId="2a8b2a17-466b-4df0-8183-b18b63ef2bf7" providerId="ADAL" clId="{6828E652-4107-4DB9-8571-6B2EC6D9E473}" dt="2023-09-11T07:43:57.843" v="2507" actId="1076"/>
          <ac:picMkLst>
            <pc:docMk/>
            <pc:sldMk cId="3576798926" sldId="303"/>
            <ac:picMk id="10" creationId="{1030B7CD-9B23-F5E3-20EB-2EDF97C0663D}"/>
          </ac:picMkLst>
        </pc:picChg>
      </pc:sldChg>
      <pc:sldChg chg="addSp delSp modSp new mod">
        <pc:chgData name="El Mekkaoui, Sara" userId="2a8b2a17-466b-4df0-8183-b18b63ef2bf7" providerId="ADAL" clId="{6828E652-4107-4DB9-8571-6B2EC6D9E473}" dt="2023-09-13T07:51:48.800" v="4593" actId="20577"/>
        <pc:sldMkLst>
          <pc:docMk/>
          <pc:sldMk cId="849939155" sldId="304"/>
        </pc:sldMkLst>
        <pc:spChg chg="mod">
          <ac:chgData name="El Mekkaoui, Sara" userId="2a8b2a17-466b-4df0-8183-b18b63ef2bf7" providerId="ADAL" clId="{6828E652-4107-4DB9-8571-6B2EC6D9E473}" dt="2023-09-11T13:27:30.039" v="3136" actId="1076"/>
          <ac:spMkLst>
            <pc:docMk/>
            <pc:sldMk cId="849939155" sldId="304"/>
            <ac:spMk id="2" creationId="{FC22790F-732B-A754-FA7A-6AA26D81DA4C}"/>
          </ac:spMkLst>
        </pc:spChg>
        <pc:spChg chg="del mod">
          <ac:chgData name="El Mekkaoui, Sara" userId="2a8b2a17-466b-4df0-8183-b18b63ef2bf7" providerId="ADAL" clId="{6828E652-4107-4DB9-8571-6B2EC6D9E473}" dt="2023-09-11T13:26:46.328" v="3130" actId="478"/>
          <ac:spMkLst>
            <pc:docMk/>
            <pc:sldMk cId="849939155" sldId="304"/>
            <ac:spMk id="3" creationId="{7372C0FA-C0AB-3505-6F51-146A4CACEEDA}"/>
          </ac:spMkLst>
        </pc:spChg>
        <pc:spChg chg="add mod">
          <ac:chgData name="El Mekkaoui, Sara" userId="2a8b2a17-466b-4df0-8183-b18b63ef2bf7" providerId="ADAL" clId="{6828E652-4107-4DB9-8571-6B2EC6D9E473}" dt="2023-09-12T17:08:27.650" v="4448" actId="404"/>
          <ac:spMkLst>
            <pc:docMk/>
            <pc:sldMk cId="849939155" sldId="304"/>
            <ac:spMk id="5" creationId="{F6A02F6C-BDBA-2E08-3207-79EEA3CEB068}"/>
          </ac:spMkLst>
        </pc:spChg>
        <pc:spChg chg="add mod">
          <ac:chgData name="El Mekkaoui, Sara" userId="2a8b2a17-466b-4df0-8183-b18b63ef2bf7" providerId="ADAL" clId="{6828E652-4107-4DB9-8571-6B2EC6D9E473}" dt="2023-09-13T07:51:26.117" v="4550" actId="20577"/>
          <ac:spMkLst>
            <pc:docMk/>
            <pc:sldMk cId="849939155" sldId="304"/>
            <ac:spMk id="6" creationId="{AD5DC450-A7AF-FF9A-01C9-3A1B3FA83170}"/>
          </ac:spMkLst>
        </pc:spChg>
        <pc:spChg chg="add mod">
          <ac:chgData name="El Mekkaoui, Sara" userId="2a8b2a17-466b-4df0-8183-b18b63ef2bf7" providerId="ADAL" clId="{6828E652-4107-4DB9-8571-6B2EC6D9E473}" dt="2023-09-13T07:51:48.800" v="4593" actId="20577"/>
          <ac:spMkLst>
            <pc:docMk/>
            <pc:sldMk cId="849939155" sldId="304"/>
            <ac:spMk id="7" creationId="{36D4D74A-2C5E-8BFC-547A-3E60B52324E8}"/>
          </ac:spMkLst>
        </pc:spChg>
        <pc:spChg chg="add del mod">
          <ac:chgData name="El Mekkaoui, Sara" userId="2a8b2a17-466b-4df0-8183-b18b63ef2bf7" providerId="ADAL" clId="{6828E652-4107-4DB9-8571-6B2EC6D9E473}" dt="2023-09-11T13:26:48.889" v="3131" actId="478"/>
          <ac:spMkLst>
            <pc:docMk/>
            <pc:sldMk cId="849939155" sldId="304"/>
            <ac:spMk id="9" creationId="{B198A497-D191-50B1-5203-689D9D01C3A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7CB7862F-FDFE-4CE4-A641-F1E84284026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8752305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12 September 2023</a:t>
            </a:fld>
            <a:endParaRPr lang="en-GB" sz="800" dirty="0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D9624864-B27E-4B59-BD9F-CF6E4178C5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760535" y="8570490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3935AD34-C408-4EB3-AA44-EDC087E191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46366" y="8752305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sp>
        <p:nvSpPr>
          <p:cNvPr id="9" name="Header Placeholder 12">
            <a:extLst>
              <a:ext uri="{FF2B5EF4-FFF2-40B4-BE49-F238E27FC236}">
                <a16:creationId xmlns:a16="http://schemas.microsoft.com/office/drawing/2014/main" id="{1BF2EE41-CFE8-437F-A002-558200137E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46366" y="8570490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F131BA30-CA4C-4B3C-BAD8-233EFAD8F292}"/>
              </a:ext>
            </a:extLst>
          </p:cNvPr>
          <p:cNvGrpSpPr/>
          <p:nvPr/>
        </p:nvGrpSpPr>
        <p:grpSpPr>
          <a:xfrm>
            <a:off x="5615732" y="238993"/>
            <a:ext cx="755843" cy="322808"/>
            <a:chOff x="6380216" y="4059273"/>
            <a:chExt cx="2905863" cy="124104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25C6FB2-F83B-4BF1-9578-6489988FA8EC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2D3B574-3971-4C87-B602-DA0CF5429938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1464B63-A19A-438D-8507-5B2CEEB29B6F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14272-585B-4DD7-9889-D2AC8F80B3CA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1817243-274B-4667-95B7-949DA44CEC38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70A481D-11CB-4EA0-9689-E6D9992AC1CF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571436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0000" y="685800"/>
            <a:ext cx="6138000" cy="3452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000" y="4343400"/>
            <a:ext cx="6138000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Date Placeholder 8">
            <a:extLst>
              <a:ext uri="{FF2B5EF4-FFF2-40B4-BE49-F238E27FC236}">
                <a16:creationId xmlns:a16="http://schemas.microsoft.com/office/drawing/2014/main" id="{2BFA88E3-6CCC-4641-A98D-7398F6E1AE6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8752305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12 September 2023</a:t>
            </a:fld>
            <a:endParaRPr lang="en-GB" sz="800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F3087DC9-C8CF-4A7D-A808-05173EBAB9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760535" y="8570490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 dirty="0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D3E5D5B4-5B5B-4A78-9FBF-121492410D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53656" y="8752305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sp>
        <p:nvSpPr>
          <p:cNvPr id="11" name="Header Placeholder 12">
            <a:extLst>
              <a:ext uri="{FF2B5EF4-FFF2-40B4-BE49-F238E27FC236}">
                <a16:creationId xmlns:a16="http://schemas.microsoft.com/office/drawing/2014/main" id="{AB4E7CF5-96AC-4C46-8B0F-AA454984BA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53656" y="8570490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30487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680380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10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789831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11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857280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12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581945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13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4000361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14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572531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16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237892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453732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509311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954685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5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939108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NimbusRomNo9L-Regu"/>
              </a:rPr>
              <a:t>Modern deep learning based classifiers show very high accuracy on test data but this does </a:t>
            </a:r>
            <a:r>
              <a:rPr lang="en-US" sz="1800" b="0" i="0" u="none" strike="noStrike" baseline="0" dirty="0">
                <a:latin typeface="NimbusRomNo9L-ReguItal"/>
              </a:rPr>
              <a:t>not </a:t>
            </a:r>
            <a:r>
              <a:rPr lang="en-US" sz="1800" b="0" i="0" u="none" strike="noStrike" baseline="0" dirty="0">
                <a:latin typeface="NimbusRomNo9L-Regu"/>
              </a:rPr>
              <a:t>provide sufficient guarantees for safe deployment, especially in highstake AI applications such as medical diagnosis. Usually, predictions are obtained without a reliable uncertainty estimate or a formal guarantee.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6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427612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7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276142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8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4056400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363" y="685800"/>
            <a:ext cx="6137275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9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932077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5AD30D56-7424-4830-ABBC-E1CCEDA7A2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922" r="24420" b="6742"/>
          <a:stretch>
            <a:fillRect/>
          </a:stretch>
        </p:blipFill>
        <p:spPr>
          <a:xfrm>
            <a:off x="3600000" y="0"/>
            <a:ext cx="8592000" cy="6858000"/>
          </a:xfrm>
          <a:custGeom>
            <a:avLst/>
            <a:gdLst>
              <a:gd name="connsiteX0" fmla="*/ 0 w 8592000"/>
              <a:gd name="connsiteY0" fmla="*/ 0 h 6858000"/>
              <a:gd name="connsiteX1" fmla="*/ 8592000 w 8592000"/>
              <a:gd name="connsiteY1" fmla="*/ 0 h 6858000"/>
              <a:gd name="connsiteX2" fmla="*/ 8592000 w 8592000"/>
              <a:gd name="connsiteY2" fmla="*/ 6858000 h 6858000"/>
              <a:gd name="connsiteX3" fmla="*/ 0 w 85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2000" h="6858000">
                <a:moveTo>
                  <a:pt x="0" y="0"/>
                </a:moveTo>
                <a:lnTo>
                  <a:pt x="8592000" y="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1" name="Logo">
            <a:extLst>
              <a:ext uri="{FF2B5EF4-FFF2-40B4-BE49-F238E27FC236}">
                <a16:creationId xmlns:a16="http://schemas.microsoft.com/office/drawing/2014/main" id="{1E1CB065-BC3E-419D-8CD5-6001359B1AF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39751" y="540001"/>
            <a:ext cx="1702800" cy="727237"/>
            <a:chOff x="6380216" y="4059273"/>
            <a:chExt cx="2905863" cy="1241045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0EF3EE0-04F6-4F0F-9C30-138E10130D0D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9F265DC-74E8-4BFF-92A1-092ADEFABD8A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9C07ABC-F814-4A0D-B933-8FF8308531B7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C74A0EA-43E9-4563-A55A-F825A81DC14D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8704FAE-A924-4ACA-BF5E-2A8B00053817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4A7CF80-4160-43E8-868F-65E74933C8A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27" name="TAGLINE 60Black">
            <a:extLst>
              <a:ext uri="{FF2B5EF4-FFF2-40B4-BE49-F238E27FC236}">
                <a16:creationId xmlns:a16="http://schemas.microsoft.com/office/drawing/2014/main" id="{3A5FFB45-3585-4395-809E-0CF65EFB70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48863" y="539750"/>
            <a:ext cx="1703386" cy="110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>
              <a:noFill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 dirty="0"/>
          </a:p>
        </p:txBody>
      </p:sp>
      <p:sp>
        <p:nvSpPr>
          <p:cNvPr id="19" name="SD_FLD_DocumentDate">
            <a:extLst>
              <a:ext uri="{FF2B5EF4-FFF2-40B4-BE49-F238E27FC236}">
                <a16:creationId xmlns:a16="http://schemas.microsoft.com/office/drawing/2014/main" id="{33759508-D1FD-40CE-9331-F01D5EE3CC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161675"/>
            <a:ext cx="8290796" cy="18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lnSpc>
                <a:spcPct val="83000"/>
              </a:lnSpc>
              <a:spcBef>
                <a:spcPts val="0"/>
              </a:spcBef>
            </a:pPr>
            <a:endParaRPr lang="en-GB" altLang="ja-JP" sz="1400" cap="none" baseline="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9" name="_SD_FLD_DocumentNumber"/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32" name="SD_FLD_Draft" hidden="1">
            <a:extLst>
              <a:ext uri="{FF2B5EF4-FFF2-40B4-BE49-F238E27FC236}">
                <a16:creationId xmlns:a16="http://schemas.microsoft.com/office/drawing/2014/main" id="{F9687746-12E1-43B0-8EEE-BCA876E5FD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6" name="SD_FLD_Confidentiality">
            <a:extLst>
              <a:ext uri="{FF2B5EF4-FFF2-40B4-BE49-F238E27FC236}">
                <a16:creationId xmlns:a16="http://schemas.microsoft.com/office/drawing/2014/main" id="{2E43B5A0-A24B-4D49-B18D-5419D4E44B91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39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0"/>
          <a:lstStyle>
            <a:lvl5pPr>
              <a:defRPr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79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7621BA-8EDC-4C18-975C-5EE1161FA8FD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F04E253C-783D-4CA5-8CCB-57C4CC102165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8124B4D-CBE2-46DB-B0AE-2AC98C56E78E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D916864-12FB-478F-99EE-83C970865F05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0FF8E64-431E-4917-BD40-4BD55CF6B8DF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E450DA2-D1AF-4EFD-A7B9-9D1161ADD54F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56553B8-1481-4E85-83A7-689A7C6CC67F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2AB55C8-079A-4ACE-9DFB-9EBA23B48B0B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0"/>
          <a:lstStyle>
            <a:lvl5pPr>
              <a:defRPr/>
            </a:lvl5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6" name="_SD_FLD_Copyright">
            <a:extLst>
              <a:ext uri="{FF2B5EF4-FFF2-40B4-BE49-F238E27FC236}">
                <a16:creationId xmlns:a16="http://schemas.microsoft.com/office/drawing/2014/main" id="{3F542136-6583-4929-BA8F-876E7200FCF4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8" name="SD_FLD_DocumentDate">
            <a:extLst>
              <a:ext uri="{FF2B5EF4-FFF2-40B4-BE49-F238E27FC236}">
                <a16:creationId xmlns:a16="http://schemas.microsoft.com/office/drawing/2014/main" id="{D4FFA251-3F5C-4E9A-9A80-F62650B4730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GB" altLang="ja-JP" sz="700" cap="all" baseline="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0" name="SD_FLD_Draft" hidden="1">
            <a:extLst>
              <a:ext uri="{FF2B5EF4-FFF2-40B4-BE49-F238E27FC236}">
                <a16:creationId xmlns:a16="http://schemas.microsoft.com/office/drawing/2014/main" id="{21F368A2-F525-4249-A72B-F904922C97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859FDC4D-A513-43EC-AC0B-76C98697BB47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14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730374"/>
            <a:ext cx="5465763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4900" y="1730374"/>
            <a:ext cx="5465763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6162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FBCEB69-4B90-48AC-8E50-F4C1FAD42957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grpSp>
        <p:nvGrpSpPr>
          <p:cNvPr id="18" name="Logo">
            <a:extLst>
              <a:ext uri="{FF2B5EF4-FFF2-40B4-BE49-F238E27FC236}">
                <a16:creationId xmlns:a16="http://schemas.microsoft.com/office/drawing/2014/main" id="{8145D2D3-7F22-4934-B251-1F99086694BC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BB8EE7-0DAE-475A-99CB-4C95B9C4174D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E34A211-0C55-472F-A8C7-DF7C115B4E36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B3FBA2-AFC9-409D-945D-4CFDE6BBEE6A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DF6B560-906C-4643-86C4-C545FCBD8975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24D933-C961-4320-84B8-2B098CBD0E95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93D8CD1-B7C6-4727-A773-7D9B1A7CD8D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730374"/>
            <a:ext cx="5465764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4900" y="1730374"/>
            <a:ext cx="5465763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_SD_FLD_Copyright">
            <a:extLst>
              <a:ext uri="{FF2B5EF4-FFF2-40B4-BE49-F238E27FC236}">
                <a16:creationId xmlns:a16="http://schemas.microsoft.com/office/drawing/2014/main" id="{C594FBB9-85AB-481A-A9C3-B5A84B1C17B8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3968F7D9-78C3-48F9-927A-B570891933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GB" altLang="ja-JP" sz="700" cap="all" baseline="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SD_FLD_Draft" hidden="1">
            <a:extLst>
              <a:ext uri="{FF2B5EF4-FFF2-40B4-BE49-F238E27FC236}">
                <a16:creationId xmlns:a16="http://schemas.microsoft.com/office/drawing/2014/main" id="{BFB769A5-7146-4BE1-99CA-135A2E15C9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7" name="SD_FLD_Confidentiality">
            <a:extLst>
              <a:ext uri="{FF2B5EF4-FFF2-40B4-BE49-F238E27FC236}">
                <a16:creationId xmlns:a16="http://schemas.microsoft.com/office/drawing/2014/main" id="{8E5EBD54-68A6-426B-B8F6-B31B70F04964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311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50" y="1730374"/>
            <a:ext cx="6407150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67675" y="1730374"/>
            <a:ext cx="3582988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075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A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FBCEB69-4B90-48AC-8E50-F4C1FAD42957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grpSp>
        <p:nvGrpSpPr>
          <p:cNvPr id="18" name="Logo">
            <a:extLst>
              <a:ext uri="{FF2B5EF4-FFF2-40B4-BE49-F238E27FC236}">
                <a16:creationId xmlns:a16="http://schemas.microsoft.com/office/drawing/2014/main" id="{8145D2D3-7F22-4934-B251-1F99086694BC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6BB8EE7-0DAE-475A-99CB-4C95B9C4174D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E34A211-0C55-472F-A8C7-DF7C115B4E36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B3FBA2-AFC9-409D-945D-4CFDE6BBEE6A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DF6B560-906C-4643-86C4-C545FCBD8975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24D933-C961-4320-84B8-2B098CBD0E95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93D8CD1-B7C6-4727-A773-7D9B1A7CD8D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749" y="1730374"/>
            <a:ext cx="6407151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067675" y="1730374"/>
            <a:ext cx="3582988" cy="431641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2000"/>
            </a:lvl4pPr>
            <a:lvl5pPr>
              <a:defRPr sz="2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6000"/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_SD_FLD_Copyright">
            <a:extLst>
              <a:ext uri="{FF2B5EF4-FFF2-40B4-BE49-F238E27FC236}">
                <a16:creationId xmlns:a16="http://schemas.microsoft.com/office/drawing/2014/main" id="{C594FBB9-85AB-481A-A9C3-B5A84B1C17B8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3968F7D9-78C3-48F9-927A-B570891933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GB" altLang="ja-JP" sz="700" cap="all" baseline="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5" name="SD_FLD_Draft" hidden="1">
            <a:extLst>
              <a:ext uri="{FF2B5EF4-FFF2-40B4-BE49-F238E27FC236}">
                <a16:creationId xmlns:a16="http://schemas.microsoft.com/office/drawing/2014/main" id="{BFB769A5-7146-4BE1-99CA-135A2E15C9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7" name="SD_FLD_Confidentiality">
            <a:extLst>
              <a:ext uri="{FF2B5EF4-FFF2-40B4-BE49-F238E27FC236}">
                <a16:creationId xmlns:a16="http://schemas.microsoft.com/office/drawing/2014/main" id="{8E5EBD54-68A6-426B-B8F6-B31B70F04964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857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B103E29-9BF2-491F-A31B-CD5C22230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1730375"/>
            <a:ext cx="3584576" cy="431641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  <a:endParaRPr lang="en-GB" noProof="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45099" y="1730374"/>
            <a:ext cx="2641601" cy="43164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25A8F3-C789-43A7-B9C7-C2E8AD06CA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007475" y="1730374"/>
            <a:ext cx="2641601" cy="431641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79923-6F9C-4EDE-9E95-10CB3051078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727BBD34-DD59-49E1-9776-D67684F06344}" type="datetime4">
              <a:rPr lang="en-GB" smtClean="0"/>
              <a:pPr/>
              <a:t>12 September 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416BB-00AC-4DD5-897B-F4EDB13370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7E9903A-53AE-4B97-879C-5DBFEB00E13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448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, gre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A33FA6-1C4E-42C4-8006-62087DF1C543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EE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786373BD-6312-4785-AB25-0C8D34698A7B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59A879B-ABBD-4A04-9477-6154675E4CEB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0D20163-892E-44FF-9991-ABC1BF13FFCD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CDE72FB-849D-47F9-B4E9-277EA2622D69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6D47151-F3A9-4197-B445-BAF922408872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886374B-F400-46EE-AA11-2A1EC51357CB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9F7A1C-77DA-4373-B4B2-DAA6FC4DE316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0B103E29-9BF2-491F-A31B-CD5C22230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49" y="1730375"/>
            <a:ext cx="3584576" cy="4316414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  <a:endParaRPr lang="en-GB" noProof="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45099" y="1730374"/>
            <a:ext cx="2641601" cy="431641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 noProof="0"/>
              <a:t>6</a:t>
            </a:r>
          </a:p>
          <a:p>
            <a:pPr lvl="6"/>
            <a:r>
              <a:rPr lang="en-GB" noProof="0"/>
              <a:t>7</a:t>
            </a:r>
          </a:p>
          <a:p>
            <a:pPr lvl="7"/>
            <a:r>
              <a:rPr lang="en-GB" noProof="0"/>
              <a:t>8</a:t>
            </a:r>
          </a:p>
          <a:p>
            <a:pPr lvl="8"/>
            <a:r>
              <a:rPr lang="en-GB" noProof="0"/>
              <a:t>9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25A8F3-C789-43A7-B9C7-C2E8AD06CA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007474" y="1730374"/>
            <a:ext cx="2643189" cy="431641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add text (Enter+TAB for next text level, SHIFT+TAB to go back in levels)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79923-6F9C-4EDE-9E95-10CB3051078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727BBD34-DD59-49E1-9776-D67684F06344}" type="datetime4">
              <a:rPr lang="en-GB" smtClean="0"/>
              <a:pPr/>
              <a:t>12 September 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416BB-00AC-4DD5-897B-F4EDB13370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7E9903A-53AE-4B97-879C-5DBFEB00E13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_SD_FLD_Copyright">
            <a:extLst>
              <a:ext uri="{FF2B5EF4-FFF2-40B4-BE49-F238E27FC236}">
                <a16:creationId xmlns:a16="http://schemas.microsoft.com/office/drawing/2014/main" id="{082F9C54-512B-45F5-982C-08FA99BDF954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22" name="SD_FLD_DocumentDate">
            <a:extLst>
              <a:ext uri="{FF2B5EF4-FFF2-40B4-BE49-F238E27FC236}">
                <a16:creationId xmlns:a16="http://schemas.microsoft.com/office/drawing/2014/main" id="{CA5DA168-821C-4063-906D-4954EC9A25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GB" altLang="ja-JP" sz="700" cap="all" baseline="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SD_FLD_Draft" hidden="1">
            <a:extLst>
              <a:ext uri="{FF2B5EF4-FFF2-40B4-BE49-F238E27FC236}">
                <a16:creationId xmlns:a16="http://schemas.microsoft.com/office/drawing/2014/main" id="{CB94A54D-DD3C-4298-BDF3-BD0A4E0485C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6" name="SD_FLD_Confidentiality">
            <a:extLst>
              <a:ext uri="{FF2B5EF4-FFF2-40B4-BE49-F238E27FC236}">
                <a16:creationId xmlns:a16="http://schemas.microsoft.com/office/drawing/2014/main" id="{13226BD7-8851-4901-A408-8E1422BBD689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897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1" cy="6861600"/>
          </a:xfrm>
          <a:blipFill>
            <a:blip r:embed="rId2"/>
            <a:stretch>
              <a:fillRect/>
            </a:stretch>
          </a:blipFill>
        </p:spPr>
        <p:txBody>
          <a:bodyPr lIns="2916000" tIns="360000" rIns="144000"/>
          <a:lstStyle>
            <a:lvl1pPr marL="0" indent="0" algn="l"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Click on picture frame to insert background picture, click on DNV-menu / Image Tools-button / Choose Insert or Paste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539750"/>
            <a:ext cx="5018400" cy="936000"/>
          </a:xfrm>
        </p:spPr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A0EF5A-2CB8-465D-882A-DE0FE7C6D3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735085"/>
            <a:ext cx="5018400" cy="431651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76FE3FB9-ADAA-4278-97B4-7AE30B2DA0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3" name="Text Placeholder 51">
            <a:extLst>
              <a:ext uri="{FF2B5EF4-FFF2-40B4-BE49-F238E27FC236}">
                <a16:creationId xmlns:a16="http://schemas.microsoft.com/office/drawing/2014/main" id="{D5351953-1134-42DD-AF00-B4B22DEFC1E8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10893600" y="6350400"/>
            <a:ext cx="756000" cy="322875"/>
          </a:xfrm>
          <a:custGeom>
            <a:avLst/>
            <a:gdLst>
              <a:gd name="connsiteX0" fmla="*/ 4835251 w 9270620"/>
              <a:gd name="connsiteY0" fmla="*/ 2948180 h 3959325"/>
              <a:gd name="connsiteX1" fmla="*/ 4835251 w 9270620"/>
              <a:gd name="connsiteY1" fmla="*/ 3779899 h 3959325"/>
              <a:gd name="connsiteX2" fmla="*/ 5282830 w 9270620"/>
              <a:gd name="connsiteY2" fmla="*/ 3779899 h 3959325"/>
              <a:gd name="connsiteX3" fmla="*/ 5590803 w 9270620"/>
              <a:gd name="connsiteY3" fmla="*/ 3686324 h 3959325"/>
              <a:gd name="connsiteX4" fmla="*/ 5693918 w 9270620"/>
              <a:gd name="connsiteY4" fmla="*/ 3399093 h 3959325"/>
              <a:gd name="connsiteX5" fmla="*/ 5693918 w 9270620"/>
              <a:gd name="connsiteY5" fmla="*/ 3329139 h 3959325"/>
              <a:gd name="connsiteX6" fmla="*/ 5590803 w 9270620"/>
              <a:gd name="connsiteY6" fmla="*/ 3039484 h 3959325"/>
              <a:gd name="connsiteX7" fmla="*/ 5282830 w 9270620"/>
              <a:gd name="connsiteY7" fmla="*/ 2948180 h 3959325"/>
              <a:gd name="connsiteX8" fmla="*/ 7923941 w 9270620"/>
              <a:gd name="connsiteY8" fmla="*/ 2768907 h 3959325"/>
              <a:gd name="connsiteX9" fmla="*/ 8147729 w 9270620"/>
              <a:gd name="connsiteY9" fmla="*/ 2768907 h 3959325"/>
              <a:gd name="connsiteX10" fmla="*/ 8603334 w 9270620"/>
              <a:gd name="connsiteY10" fmla="*/ 3699197 h 3959325"/>
              <a:gd name="connsiteX11" fmla="*/ 9058787 w 9270620"/>
              <a:gd name="connsiteY11" fmla="*/ 2768907 h 3959325"/>
              <a:gd name="connsiteX12" fmla="*/ 9269858 w 9270620"/>
              <a:gd name="connsiteY12" fmla="*/ 2768907 h 3959325"/>
              <a:gd name="connsiteX13" fmla="*/ 8674651 w 9270620"/>
              <a:gd name="connsiteY13" fmla="*/ 3959325 h 3959325"/>
              <a:gd name="connsiteX14" fmla="*/ 8520664 w 9270620"/>
              <a:gd name="connsiteY14" fmla="*/ 3959325 h 3959325"/>
              <a:gd name="connsiteX15" fmla="*/ 6265204 w 9270620"/>
              <a:gd name="connsiteY15" fmla="*/ 2768907 h 3959325"/>
              <a:gd name="connsiteX16" fmla="*/ 6349390 w 9270620"/>
              <a:gd name="connsiteY16" fmla="*/ 2768907 h 3959325"/>
              <a:gd name="connsiteX17" fmla="*/ 6458862 w 9270620"/>
              <a:gd name="connsiteY17" fmla="*/ 2768907 h 3959325"/>
              <a:gd name="connsiteX18" fmla="*/ 7379459 w 9270620"/>
              <a:gd name="connsiteY18" fmla="*/ 3699197 h 3959325"/>
              <a:gd name="connsiteX19" fmla="*/ 7379459 w 9270620"/>
              <a:gd name="connsiteY19" fmla="*/ 2768907 h 3959325"/>
              <a:gd name="connsiteX20" fmla="*/ 7574783 w 9270620"/>
              <a:gd name="connsiteY20" fmla="*/ 2768907 h 3959325"/>
              <a:gd name="connsiteX21" fmla="*/ 7574783 w 9270620"/>
              <a:gd name="connsiteY21" fmla="*/ 3959325 h 3959325"/>
              <a:gd name="connsiteX22" fmla="*/ 7379459 w 9270620"/>
              <a:gd name="connsiteY22" fmla="*/ 3959325 h 3959325"/>
              <a:gd name="connsiteX23" fmla="*/ 6458862 w 9270620"/>
              <a:gd name="connsiteY23" fmla="*/ 3030248 h 3959325"/>
              <a:gd name="connsiteX24" fmla="*/ 6458862 w 9270620"/>
              <a:gd name="connsiteY24" fmla="*/ 3959325 h 3959325"/>
              <a:gd name="connsiteX25" fmla="*/ 6265204 w 9270620"/>
              <a:gd name="connsiteY25" fmla="*/ 3959325 h 3959325"/>
              <a:gd name="connsiteX26" fmla="*/ 4636746 w 9270620"/>
              <a:gd name="connsiteY26" fmla="*/ 2768907 h 3959325"/>
              <a:gd name="connsiteX27" fmla="*/ 4725625 w 9270620"/>
              <a:gd name="connsiteY27" fmla="*/ 2768907 h 3959325"/>
              <a:gd name="connsiteX28" fmla="*/ 4835098 w 9270620"/>
              <a:gd name="connsiteY28" fmla="*/ 2768907 h 3959325"/>
              <a:gd name="connsiteX29" fmla="*/ 5281164 w 9270620"/>
              <a:gd name="connsiteY29" fmla="*/ 2768907 h 3959325"/>
              <a:gd name="connsiteX30" fmla="*/ 5606551 w 9270620"/>
              <a:gd name="connsiteY30" fmla="*/ 2830078 h 3959325"/>
              <a:gd name="connsiteX31" fmla="*/ 5816110 w 9270620"/>
              <a:gd name="connsiteY31" fmla="*/ 3014048 h 3959325"/>
              <a:gd name="connsiteX32" fmla="*/ 5889091 w 9270620"/>
              <a:gd name="connsiteY32" fmla="*/ 3322781 h 3959325"/>
              <a:gd name="connsiteX33" fmla="*/ 5889091 w 9270620"/>
              <a:gd name="connsiteY33" fmla="*/ 3405301 h 3959325"/>
              <a:gd name="connsiteX34" fmla="*/ 5816110 w 9270620"/>
              <a:gd name="connsiteY34" fmla="*/ 3714035 h 3959325"/>
              <a:gd name="connsiteX35" fmla="*/ 5606551 w 9270620"/>
              <a:gd name="connsiteY35" fmla="*/ 3898154 h 3959325"/>
              <a:gd name="connsiteX36" fmla="*/ 5281164 w 9270620"/>
              <a:gd name="connsiteY36" fmla="*/ 3959325 h 3959325"/>
              <a:gd name="connsiteX37" fmla="*/ 4835098 w 9270620"/>
              <a:gd name="connsiteY37" fmla="*/ 3959325 h 3959325"/>
              <a:gd name="connsiteX38" fmla="*/ 4725625 w 9270620"/>
              <a:gd name="connsiteY38" fmla="*/ 3959325 h 3959325"/>
              <a:gd name="connsiteX39" fmla="*/ 4636746 w 9270620"/>
              <a:gd name="connsiteY39" fmla="*/ 3959325 h 3959325"/>
              <a:gd name="connsiteX40" fmla="*/ 0 w 9270620"/>
              <a:gd name="connsiteY40" fmla="*/ 1844070 h 3959325"/>
              <a:gd name="connsiteX41" fmla="*/ 9270620 w 9270620"/>
              <a:gd name="connsiteY41" fmla="*/ 1844070 h 3959325"/>
              <a:gd name="connsiteX42" fmla="*/ 9270620 w 9270620"/>
              <a:gd name="connsiteY42" fmla="*/ 2212762 h 3959325"/>
              <a:gd name="connsiteX43" fmla="*/ 0 w 9270620"/>
              <a:gd name="connsiteY43" fmla="*/ 2212762 h 3959325"/>
              <a:gd name="connsiteX44" fmla="*/ 0 w 9270620"/>
              <a:gd name="connsiteY44" fmla="*/ 1475528 h 3959325"/>
              <a:gd name="connsiteX45" fmla="*/ 9270620 w 9270620"/>
              <a:gd name="connsiteY45" fmla="*/ 1475528 h 3959325"/>
              <a:gd name="connsiteX46" fmla="*/ 9270620 w 9270620"/>
              <a:gd name="connsiteY46" fmla="*/ 1660101 h 3959325"/>
              <a:gd name="connsiteX47" fmla="*/ 0 w 9270620"/>
              <a:gd name="connsiteY47" fmla="*/ 1660101 h 3959325"/>
              <a:gd name="connsiteX48" fmla="*/ 0 w 9270620"/>
              <a:gd name="connsiteY48" fmla="*/ 0 h 3959325"/>
              <a:gd name="connsiteX49" fmla="*/ 9270620 w 9270620"/>
              <a:gd name="connsiteY49" fmla="*/ 0 h 3959325"/>
              <a:gd name="connsiteX50" fmla="*/ 9270620 w 9270620"/>
              <a:gd name="connsiteY50" fmla="*/ 1106839 h 3959325"/>
              <a:gd name="connsiteX51" fmla="*/ 0 w 9270620"/>
              <a:gd name="connsiteY51" fmla="*/ 1106839 h 395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70620" h="3959325">
                <a:moveTo>
                  <a:pt x="4835251" y="2948180"/>
                </a:moveTo>
                <a:lnTo>
                  <a:pt x="4835251" y="3779899"/>
                </a:lnTo>
                <a:lnTo>
                  <a:pt x="5282830" y="3779899"/>
                </a:lnTo>
                <a:cubicBezTo>
                  <a:pt x="5419404" y="3779899"/>
                  <a:pt x="5522065" y="3748707"/>
                  <a:pt x="5590803" y="3686324"/>
                </a:cubicBezTo>
                <a:cubicBezTo>
                  <a:pt x="5659548" y="3623943"/>
                  <a:pt x="5693918" y="3528250"/>
                  <a:pt x="5693918" y="3399093"/>
                </a:cubicBezTo>
                <a:lnTo>
                  <a:pt x="5693918" y="3329139"/>
                </a:lnTo>
                <a:cubicBezTo>
                  <a:pt x="5693918" y="3196955"/>
                  <a:pt x="5659548" y="3100352"/>
                  <a:pt x="5590803" y="3039484"/>
                </a:cubicBezTo>
                <a:cubicBezTo>
                  <a:pt x="5521912" y="2978616"/>
                  <a:pt x="5419404" y="2948180"/>
                  <a:pt x="5282830" y="2948180"/>
                </a:cubicBezTo>
                <a:close/>
                <a:moveTo>
                  <a:pt x="7923941" y="2768907"/>
                </a:moveTo>
                <a:lnTo>
                  <a:pt x="8147729" y="2768907"/>
                </a:lnTo>
                <a:lnTo>
                  <a:pt x="8603334" y="3699197"/>
                </a:lnTo>
                <a:lnTo>
                  <a:pt x="9058787" y="2768907"/>
                </a:lnTo>
                <a:lnTo>
                  <a:pt x="9269858" y="2768907"/>
                </a:lnTo>
                <a:lnTo>
                  <a:pt x="8674651" y="3959325"/>
                </a:lnTo>
                <a:lnTo>
                  <a:pt x="8520664" y="3959325"/>
                </a:lnTo>
                <a:close/>
                <a:moveTo>
                  <a:pt x="6265204" y="2768907"/>
                </a:moveTo>
                <a:lnTo>
                  <a:pt x="6349390" y="2768907"/>
                </a:lnTo>
                <a:lnTo>
                  <a:pt x="6458862" y="2768907"/>
                </a:lnTo>
                <a:lnTo>
                  <a:pt x="7379459" y="3699197"/>
                </a:lnTo>
                <a:lnTo>
                  <a:pt x="7379459" y="2768907"/>
                </a:lnTo>
                <a:lnTo>
                  <a:pt x="7574783" y="2768907"/>
                </a:lnTo>
                <a:lnTo>
                  <a:pt x="7574783" y="3959325"/>
                </a:lnTo>
                <a:lnTo>
                  <a:pt x="7379459" y="3959325"/>
                </a:lnTo>
                <a:lnTo>
                  <a:pt x="6458862" y="3030248"/>
                </a:lnTo>
                <a:lnTo>
                  <a:pt x="6458862" y="3959325"/>
                </a:lnTo>
                <a:lnTo>
                  <a:pt x="6265204" y="3959325"/>
                </a:lnTo>
                <a:close/>
                <a:moveTo>
                  <a:pt x="4636746" y="2768907"/>
                </a:moveTo>
                <a:lnTo>
                  <a:pt x="4725625" y="2768907"/>
                </a:lnTo>
                <a:lnTo>
                  <a:pt x="4835098" y="2768907"/>
                </a:lnTo>
                <a:lnTo>
                  <a:pt x="5281164" y="2768907"/>
                </a:lnTo>
                <a:cubicBezTo>
                  <a:pt x="5407140" y="2768907"/>
                  <a:pt x="5515553" y="2789347"/>
                  <a:pt x="5606551" y="2830078"/>
                </a:cubicBezTo>
                <a:cubicBezTo>
                  <a:pt x="5697551" y="2870809"/>
                  <a:pt x="5767352" y="2932130"/>
                  <a:pt x="5816110" y="3014048"/>
                </a:cubicBezTo>
                <a:cubicBezTo>
                  <a:pt x="5864711" y="3096112"/>
                  <a:pt x="5889091" y="3198923"/>
                  <a:pt x="5889091" y="3322781"/>
                </a:cubicBezTo>
                <a:lnTo>
                  <a:pt x="5889091" y="3405301"/>
                </a:lnTo>
                <a:cubicBezTo>
                  <a:pt x="5889091" y="3529156"/>
                  <a:pt x="5864711" y="3631967"/>
                  <a:pt x="5816110" y="3714035"/>
                </a:cubicBezTo>
                <a:cubicBezTo>
                  <a:pt x="5767352" y="3796099"/>
                  <a:pt x="5697551" y="3857423"/>
                  <a:pt x="5606551" y="3898154"/>
                </a:cubicBezTo>
                <a:cubicBezTo>
                  <a:pt x="5515553" y="3938885"/>
                  <a:pt x="5407140" y="3959325"/>
                  <a:pt x="5281164" y="3959325"/>
                </a:cubicBezTo>
                <a:lnTo>
                  <a:pt x="4835098" y="3959325"/>
                </a:lnTo>
                <a:lnTo>
                  <a:pt x="4725625" y="3959325"/>
                </a:lnTo>
                <a:lnTo>
                  <a:pt x="4636746" y="3959325"/>
                </a:lnTo>
                <a:close/>
                <a:moveTo>
                  <a:pt x="0" y="1844070"/>
                </a:moveTo>
                <a:lnTo>
                  <a:pt x="9270620" y="1844070"/>
                </a:lnTo>
                <a:lnTo>
                  <a:pt x="9270620" y="2212762"/>
                </a:lnTo>
                <a:lnTo>
                  <a:pt x="0" y="2212762"/>
                </a:lnTo>
                <a:close/>
                <a:moveTo>
                  <a:pt x="0" y="1475528"/>
                </a:moveTo>
                <a:lnTo>
                  <a:pt x="9270620" y="1475528"/>
                </a:lnTo>
                <a:lnTo>
                  <a:pt x="9270620" y="1660101"/>
                </a:lnTo>
                <a:lnTo>
                  <a:pt x="0" y="1660101"/>
                </a:lnTo>
                <a:close/>
                <a:moveTo>
                  <a:pt x="0" y="0"/>
                </a:moveTo>
                <a:lnTo>
                  <a:pt x="9270620" y="0"/>
                </a:lnTo>
                <a:lnTo>
                  <a:pt x="9270620" y="1106839"/>
                </a:lnTo>
                <a:lnTo>
                  <a:pt x="0" y="110683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GB" altLang="ja-JP" sz="700" cap="all" baseline="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7" name="SD_FLD_Draft" hidden="1">
            <a:extLst>
              <a:ext uri="{FF2B5EF4-FFF2-40B4-BE49-F238E27FC236}">
                <a16:creationId xmlns:a16="http://schemas.microsoft.com/office/drawing/2014/main" id="{2B6066DB-A88B-4086-9C45-3E39F5CE6D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0" name="SD_FLD_Confidentiality">
            <a:extLst>
              <a:ext uri="{FF2B5EF4-FFF2-40B4-BE49-F238E27FC236}">
                <a16:creationId xmlns:a16="http://schemas.microsoft.com/office/drawing/2014/main" id="{055B6780-3A6A-4D5A-9826-05ABD83C2EB2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495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 userDrawn="1">
          <p15:clr>
            <a:srgbClr val="F26B43"/>
          </p15:clr>
        </p15:guide>
        <p15:guide id="2" pos="4177" userDrawn="1">
          <p15:clr>
            <a:srgbClr val="F26B43"/>
          </p15:clr>
        </p15:guide>
        <p15:guide id="3" pos="3839" userDrawn="1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61600"/>
          </a:xfrm>
          <a:blipFill>
            <a:blip r:embed="rId2"/>
            <a:stretch>
              <a:fillRect/>
            </a:stretch>
          </a:blipFill>
        </p:spPr>
        <p:txBody>
          <a:bodyPr lIns="2916000" tIns="360000" rIns="144000"/>
          <a:lstStyle>
            <a:lvl1pPr marL="0" indent="0" algn="l"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Click on picture frame to insert background picture, click on DNV-menu / Image Tools-button / Choose Insert or Paste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31200" y="539750"/>
            <a:ext cx="5018400" cy="936000"/>
          </a:xfrm>
        </p:spPr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1A0EF5A-2CB8-465D-882A-DE0FE7C6D3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1735085"/>
            <a:ext cx="5018400" cy="43165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76FE3FB9-ADAA-4278-97B4-7AE30B2DA0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GB" altLang="ja-JP" sz="700" cap="all" baseline="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7" name="SD_FLD_Draft" hidden="1">
            <a:extLst>
              <a:ext uri="{FF2B5EF4-FFF2-40B4-BE49-F238E27FC236}">
                <a16:creationId xmlns:a16="http://schemas.microsoft.com/office/drawing/2014/main" id="{2B6066DB-A88B-4086-9C45-3E39F5CE6D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0" name="SD_FLD_Confidentiality">
            <a:extLst>
              <a:ext uri="{FF2B5EF4-FFF2-40B4-BE49-F238E27FC236}">
                <a16:creationId xmlns:a16="http://schemas.microsoft.com/office/drawing/2014/main" id="{055B6780-3A6A-4D5A-9826-05ABD83C2EB2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116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 userDrawn="1">
          <p15:clr>
            <a:srgbClr val="F26B43"/>
          </p15:clr>
        </p15:guide>
        <p15:guide id="2" pos="4177" userDrawn="1">
          <p15:clr>
            <a:srgbClr val="F26B43"/>
          </p15:clr>
        </p15:guide>
        <p15:guide id="3" pos="3840" userDrawn="1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5632BCD-D585-42E8-A6D3-3C06DC3313BD}"/>
              </a:ext>
            </a:extLst>
          </p:cNvPr>
          <p:cNvSpPr/>
          <p:nvPr userDrawn="1"/>
        </p:nvSpPr>
        <p:spPr bwMode="white">
          <a:xfrm>
            <a:off x="0" y="0"/>
            <a:ext cx="12192000" cy="6855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7FEC56FF-AE50-4EFB-941E-E0B008ED65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922" r="24420" b="6742"/>
          <a:stretch>
            <a:fillRect/>
          </a:stretch>
        </p:blipFill>
        <p:spPr>
          <a:xfrm>
            <a:off x="3600000" y="0"/>
            <a:ext cx="8592000" cy="6858000"/>
          </a:xfrm>
          <a:custGeom>
            <a:avLst/>
            <a:gdLst>
              <a:gd name="connsiteX0" fmla="*/ 0 w 8592000"/>
              <a:gd name="connsiteY0" fmla="*/ 0 h 6858000"/>
              <a:gd name="connsiteX1" fmla="*/ 8592000 w 8592000"/>
              <a:gd name="connsiteY1" fmla="*/ 0 h 6858000"/>
              <a:gd name="connsiteX2" fmla="*/ 8592000 w 8592000"/>
              <a:gd name="connsiteY2" fmla="*/ 6858000 h 6858000"/>
              <a:gd name="connsiteX3" fmla="*/ 0 w 85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2000" h="6858000">
                <a:moveTo>
                  <a:pt x="0" y="0"/>
                </a:moveTo>
                <a:lnTo>
                  <a:pt x="8592000" y="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7" name="Logo">
            <a:extLst>
              <a:ext uri="{FF2B5EF4-FFF2-40B4-BE49-F238E27FC236}">
                <a16:creationId xmlns:a16="http://schemas.microsoft.com/office/drawing/2014/main" id="{FEB7131A-3640-498A-8512-14CA3C3D2916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539750" y="540000"/>
            <a:ext cx="1702800" cy="727238"/>
            <a:chOff x="6380216" y="4059273"/>
            <a:chExt cx="2905863" cy="124104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63D26F1-547B-4B41-9723-EF0612B78E90}"/>
                </a:ext>
              </a:extLst>
            </p:cNvPr>
            <p:cNvSpPr/>
            <p:nvPr/>
          </p:nvSpPr>
          <p:spPr bwMode="white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E6BEF58-2858-4FD7-B365-BD33C9B4ABBF}"/>
                </a:ext>
              </a:extLst>
            </p:cNvPr>
            <p:cNvSpPr/>
            <p:nvPr/>
          </p:nvSpPr>
          <p:spPr bwMode="white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ACB4FEF-3E65-4473-98FD-06637DF17B5A}"/>
                </a:ext>
              </a:extLst>
            </p:cNvPr>
            <p:cNvSpPr/>
            <p:nvPr/>
          </p:nvSpPr>
          <p:spPr bwMode="white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54DF14B-8314-43CC-9550-32B284295E07}"/>
                </a:ext>
              </a:extLst>
            </p:cNvPr>
            <p:cNvSpPr/>
            <p:nvPr/>
          </p:nvSpPr>
          <p:spPr bwMode="white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AAD1000-04BD-4E8C-88FE-2D68653EDFD9}"/>
                </a:ext>
              </a:extLst>
            </p:cNvPr>
            <p:cNvSpPr/>
            <p:nvPr/>
          </p:nvSpPr>
          <p:spPr bwMode="white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E3E06DF-69BA-40E0-83B4-306829A187BB}"/>
                </a:ext>
              </a:extLst>
            </p:cNvPr>
            <p:cNvSpPr/>
            <p:nvPr/>
          </p:nvSpPr>
          <p:spPr bwMode="white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41" name="TAGLINE WHITE">
            <a:extLst>
              <a:ext uri="{FF2B5EF4-FFF2-40B4-BE49-F238E27FC236}">
                <a16:creationId xmlns:a16="http://schemas.microsoft.com/office/drawing/2014/main" id="{377104A8-79D3-4EC7-8FA7-FC40F80871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50400" y="539750"/>
            <a:ext cx="1702800" cy="11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>
              <a:noFill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 dirty="0"/>
          </a:p>
        </p:txBody>
      </p:sp>
      <p:sp>
        <p:nvSpPr>
          <p:cNvPr id="40" name="SD_FLD_DocumentDate">
            <a:extLst>
              <a:ext uri="{FF2B5EF4-FFF2-40B4-BE49-F238E27FC236}">
                <a16:creationId xmlns:a16="http://schemas.microsoft.com/office/drawing/2014/main" id="{1DB9ED39-CFDE-4196-AB07-F0AC0AB1579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161675"/>
            <a:ext cx="8290796" cy="18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lnSpc>
                <a:spcPct val="83000"/>
              </a:lnSpc>
              <a:spcBef>
                <a:spcPts val="0"/>
              </a:spcBef>
            </a:pPr>
            <a:endParaRPr lang="en-GB" altLang="ja-JP" sz="1400" cap="none" baseline="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9" name="_SD_FLD_DocumentNumber"/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B540F12F-7F36-4021-A362-D466EDB9236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3" name="SD_FLD_Confidentiality">
            <a:extLst>
              <a:ext uri="{FF2B5EF4-FFF2-40B4-BE49-F238E27FC236}">
                <a16:creationId xmlns:a16="http://schemas.microsoft.com/office/drawing/2014/main" id="{3A818D00-8E4C-41C4-8292-4942AE5E1645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205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 userDrawn="1"/>
        </p:nvSpPr>
        <p:spPr bwMode="ltGray">
          <a:xfrm>
            <a:off x="6096000" y="0"/>
            <a:ext cx="6100761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26E38492-38DC-4F62-A1DB-9A97676C26A0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EC2D85-7D36-4AED-AD50-B03C0C97ABBA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A2EAFAB-3C70-48F7-9D3F-051715B6123C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D310211-76A4-4411-88BA-72405A8FD557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3CAD2A2-AFBE-49CC-AAB3-10D0B317330B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86E3357-ACD2-4FEB-A799-CCA900A77E5A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A32E6E2-28C5-4015-AD5C-7B36FECA67F8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1" y="539750"/>
            <a:ext cx="50184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998" y="1735085"/>
            <a:ext cx="5018400" cy="431170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1200" y="539751"/>
            <a:ext cx="5018400" cy="936000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2pPr>
            <a:lvl3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3pPr>
            <a:lvl4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4pPr>
            <a:lvl5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5pPr>
            <a:lvl6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6pPr>
            <a:lvl7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7pPr>
            <a:lvl8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8pPr>
            <a:lvl9pPr marL="0" indent="0">
              <a:lnSpc>
                <a:spcPct val="83000"/>
              </a:lnSpc>
              <a:buFontTx/>
              <a:buNone/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title</a:t>
            </a:r>
          </a:p>
          <a:p>
            <a:pPr lvl="1"/>
            <a:endParaRPr lang="en-GB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12B098D5-A529-4245-95A8-157EA2D189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GB" altLang="ja-JP" sz="700" cap="all" baseline="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8" name="SD_FLD_Draft" hidden="1">
            <a:extLst>
              <a:ext uri="{FF2B5EF4-FFF2-40B4-BE49-F238E27FC236}">
                <a16:creationId xmlns:a16="http://schemas.microsoft.com/office/drawing/2014/main" id="{5DD1835E-D50E-44DD-A77D-BAA8419744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9" name="SD_FLD_Confidentiality">
            <a:extLst>
              <a:ext uri="{FF2B5EF4-FFF2-40B4-BE49-F238E27FC236}">
                <a16:creationId xmlns:a16="http://schemas.microsoft.com/office/drawing/2014/main" id="{D8504C57-0921-4562-9BB3-9AB2F26367D5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615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 userDrawn="1">
          <p15:clr>
            <a:srgbClr val="F26B43"/>
          </p15:clr>
        </p15:guide>
        <p15:guide id="2" pos="4177" userDrawn="1">
          <p15:clr>
            <a:srgbClr val="F26B43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 userDrawn="1"/>
        </p:nvSpPr>
        <p:spPr bwMode="ltGray">
          <a:xfrm>
            <a:off x="0" y="0"/>
            <a:ext cx="6100761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1" y="539750"/>
            <a:ext cx="5018400" cy="93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446" y="1735085"/>
            <a:ext cx="5018400" cy="43117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1200" y="539751"/>
            <a:ext cx="5018400" cy="936000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accent1"/>
                </a:solidFill>
              </a:defRPr>
            </a:lvl2pPr>
            <a:lvl3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3pPr>
            <a:lvl4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4pPr>
            <a:lvl5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5pPr>
            <a:lvl6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6pPr>
            <a:lvl7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7pPr>
            <a:lvl8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3600" b="0">
                <a:solidFill>
                  <a:schemeClr val="bg1"/>
                </a:solidFill>
              </a:defRPr>
            </a:lvl8pPr>
            <a:lvl9pPr marL="0" indent="0">
              <a:lnSpc>
                <a:spcPct val="83000"/>
              </a:lnSpc>
              <a:buFontTx/>
              <a:buNone/>
              <a:defRPr sz="3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title</a:t>
            </a:r>
          </a:p>
          <a:p>
            <a:pPr lvl="1"/>
            <a:endParaRPr lang="en-GB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12B098D5-A529-4245-95A8-157EA2D189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1200" y="1735085"/>
            <a:ext cx="5018400" cy="43069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GB" altLang="ja-JP" sz="700" cap="all" baseline="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8" name="SD_FLD_Draft" hidden="1">
            <a:extLst>
              <a:ext uri="{FF2B5EF4-FFF2-40B4-BE49-F238E27FC236}">
                <a16:creationId xmlns:a16="http://schemas.microsoft.com/office/drawing/2014/main" id="{5DD1835E-D50E-44DD-A77D-BAA8419744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9" name="SD_FLD_Confidentiality">
            <a:extLst>
              <a:ext uri="{FF2B5EF4-FFF2-40B4-BE49-F238E27FC236}">
                <a16:creationId xmlns:a16="http://schemas.microsoft.com/office/drawing/2014/main" id="{D8504C57-0921-4562-9BB3-9AB2F26367D5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Logo">
            <a:extLst>
              <a:ext uri="{FF2B5EF4-FFF2-40B4-BE49-F238E27FC236}">
                <a16:creationId xmlns:a16="http://schemas.microsoft.com/office/drawing/2014/main" id="{9797F799-9D4E-44C1-9C94-5D81A10E73BB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95478A4-BD9D-4AF3-830D-D8C4ECC8BD67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6D1A283-D484-41F6-8D7E-9FA95DDC6EEE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60C41DB-E2AE-48EB-9E60-96525D5D2BA1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27B6332-097C-4B17-BAF1-B2B881F421E7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AB1D607-7CB2-48A4-9112-F1F9E5B66AB3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5111258-3B5D-4ADA-94B5-170A44D042C4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556175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1" userDrawn="1">
          <p15:clr>
            <a:srgbClr val="F26B43"/>
          </p15:clr>
        </p15:guide>
        <p15:guide id="2" pos="4177" userDrawn="1">
          <p15:clr>
            <a:srgbClr val="F26B43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 userDrawn="1"/>
        </p:nvSpPr>
        <p:spPr bwMode="ltGray">
          <a:xfrm>
            <a:off x="1" y="0"/>
            <a:ext cx="6096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grpSp>
        <p:nvGrpSpPr>
          <p:cNvPr id="28" name="Logo">
            <a:extLst>
              <a:ext uri="{FF2B5EF4-FFF2-40B4-BE49-F238E27FC236}">
                <a16:creationId xmlns:a16="http://schemas.microsoft.com/office/drawing/2014/main" id="{2A4DCA37-D5BC-45B5-969C-67CBA623350D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CC60709-F769-498C-8576-9765B07F378C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FAFB28D-E363-4553-84FE-9D1E73CCA326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68CF8D9-4524-464E-96BB-446077DFCF9E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70695EC-0262-4050-8C36-B81EAE73A086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BE55B35-BCD3-452D-ACF7-4C9EE830DAF9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3507E5F-080B-4B43-8774-A56A2FC9A2FD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9750"/>
            <a:ext cx="5017838" cy="5507039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5999" y="539750"/>
            <a:ext cx="5019555" cy="5502327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accent1"/>
                </a:solidFill>
              </a:defRPr>
            </a:lvl1pPr>
            <a:lvl2pPr marL="0" indent="0" algn="ctr">
              <a:buNone/>
              <a:defRPr>
                <a:solidFill>
                  <a:schemeClr val="accent1"/>
                </a:solidFill>
              </a:defRPr>
            </a:lvl2pPr>
            <a:lvl3pPr marL="0" indent="0" algn="ctr">
              <a:buNone/>
              <a:defRPr>
                <a:solidFill>
                  <a:schemeClr val="accent1"/>
                </a:solidFill>
              </a:defRPr>
            </a:lvl3pPr>
            <a:lvl4pPr marL="0" indent="0" algn="ctr">
              <a:buNone/>
              <a:defRPr>
                <a:solidFill>
                  <a:schemeClr val="accent1"/>
                </a:solidFill>
              </a:defRPr>
            </a:lvl4pPr>
            <a:lvl5pPr marL="0" indent="0" algn="ctr">
              <a:buNone/>
              <a:defRPr>
                <a:solidFill>
                  <a:schemeClr val="accent1"/>
                </a:solidFill>
              </a:defRPr>
            </a:lvl5pPr>
            <a:lvl6pPr marL="0" indent="0" algn="ctr">
              <a:buNone/>
              <a:defRPr>
                <a:solidFill>
                  <a:schemeClr val="accent1"/>
                </a:solidFill>
              </a:defRPr>
            </a:lvl6pPr>
            <a:lvl7pPr marL="0" indent="0" algn="ctr">
              <a:buNone/>
              <a:defRPr>
                <a:solidFill>
                  <a:schemeClr val="accent1"/>
                </a:solidFill>
              </a:defRPr>
            </a:lvl7pPr>
            <a:lvl8pPr marL="0" indent="0" algn="ctr">
              <a:buNone/>
              <a:defRPr>
                <a:solidFill>
                  <a:schemeClr val="accent1"/>
                </a:solidFill>
              </a:defRPr>
            </a:lvl8pPr>
            <a:lvl9pPr marL="0" indent="0" algn="ctr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GB" altLang="ja-JP" sz="700" cap="all" baseline="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0" name="SD_FLD_Draft" hidden="1">
            <a:extLst>
              <a:ext uri="{FF2B5EF4-FFF2-40B4-BE49-F238E27FC236}">
                <a16:creationId xmlns:a16="http://schemas.microsoft.com/office/drawing/2014/main" id="{CBE67342-2E3A-472F-99DC-5A501BFB7EA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ED9239D1-7B53-4A1A-9075-35947DE7366F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691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77" userDrawn="1">
          <p15:clr>
            <a:srgbClr val="F26B43"/>
          </p15:clr>
        </p15:guide>
        <p15:guide id="2" pos="3501" userDrawn="1">
          <p15:clr>
            <a:srgbClr val="F26B43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5A94F9-752C-4C17-A881-9EC3D1BFC081}"/>
              </a:ext>
            </a:extLst>
          </p:cNvPr>
          <p:cNvSpPr/>
          <p:nvPr userDrawn="1"/>
        </p:nvSpPr>
        <p:spPr bwMode="ltGray">
          <a:xfrm>
            <a:off x="0" y="0"/>
            <a:ext cx="12191999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FF2DD87-B8CA-45C0-BA1C-B49C8E2275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9750"/>
            <a:ext cx="5019556" cy="5507039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DAF23F1-B8C0-484A-B65F-256F780588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32446" y="539750"/>
            <a:ext cx="5018217" cy="5502327"/>
          </a:xfrm>
        </p:spPr>
        <p:txBody>
          <a:bodyPr anchor="ctr" anchorCtr="0"/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accent1"/>
                </a:solidFill>
              </a:defRPr>
            </a:lvl2pPr>
            <a:lvl3pPr marL="0" indent="0" algn="ctr">
              <a:buNone/>
              <a:defRPr>
                <a:solidFill>
                  <a:schemeClr val="accent1"/>
                </a:solidFill>
              </a:defRPr>
            </a:lvl3pPr>
            <a:lvl4pPr marL="0" indent="0" algn="ctr">
              <a:buNone/>
              <a:defRPr>
                <a:solidFill>
                  <a:schemeClr val="accent1"/>
                </a:solidFill>
              </a:defRPr>
            </a:lvl4pPr>
            <a:lvl5pPr marL="0" indent="0" algn="ctr">
              <a:buNone/>
              <a:defRPr>
                <a:solidFill>
                  <a:schemeClr val="accent1"/>
                </a:solidFill>
              </a:defRPr>
            </a:lvl5pPr>
            <a:lvl6pPr marL="0" indent="0" algn="ctr">
              <a:buNone/>
              <a:defRPr>
                <a:solidFill>
                  <a:schemeClr val="accent1"/>
                </a:solidFill>
              </a:defRPr>
            </a:lvl6pPr>
            <a:lvl7pPr marL="0" indent="0" algn="ctr">
              <a:buNone/>
              <a:defRPr>
                <a:solidFill>
                  <a:schemeClr val="accent1"/>
                </a:solidFill>
              </a:defRPr>
            </a:lvl7pPr>
            <a:lvl8pPr marL="0" indent="0" algn="ctr">
              <a:buNone/>
              <a:defRPr>
                <a:solidFill>
                  <a:schemeClr val="accent1"/>
                </a:solidFill>
              </a:defRPr>
            </a:lvl8pPr>
            <a:lvl9pPr marL="0" indent="0" algn="ctr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text</a:t>
            </a:r>
            <a:endParaRPr lang="en-GB" dirty="0"/>
          </a:p>
        </p:txBody>
      </p:sp>
      <p:grpSp>
        <p:nvGrpSpPr>
          <p:cNvPr id="20" name="Logo">
            <a:extLst>
              <a:ext uri="{FF2B5EF4-FFF2-40B4-BE49-F238E27FC236}">
                <a16:creationId xmlns:a16="http://schemas.microsoft.com/office/drawing/2014/main" id="{09F58BCB-349D-4CC0-8F66-E3D4A6043645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D5BB903-91B3-4C64-AE64-AAC4942FD2AA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80EDA47-3086-46DB-BCBE-D169392A4A65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3B5DC88-1778-444D-A3B1-B396024A726B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A1697D9-4CF2-4944-93CF-B1FC9B02CC7A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25C48EF-8251-429D-871E-391A6900D198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375CC11-5108-4662-A8B5-EA30F6DA9B5B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_SD_FLD_Copyright">
            <a:extLst>
              <a:ext uri="{FF2B5EF4-FFF2-40B4-BE49-F238E27FC236}">
                <a16:creationId xmlns:a16="http://schemas.microsoft.com/office/drawing/2014/main" id="{1099F517-19A2-4C2A-9FAD-96F0B4770965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5" name="SD_FLD_DocumentDate">
            <a:extLst>
              <a:ext uri="{FF2B5EF4-FFF2-40B4-BE49-F238E27FC236}">
                <a16:creationId xmlns:a16="http://schemas.microsoft.com/office/drawing/2014/main" id="{5E6CBA46-0BD0-48FA-8FB9-5998CF0BE0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GB" altLang="ja-JP" sz="700" cap="all" baseline="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7" name="SD_FLD_Draft" hidden="1">
            <a:extLst>
              <a:ext uri="{FF2B5EF4-FFF2-40B4-BE49-F238E27FC236}">
                <a16:creationId xmlns:a16="http://schemas.microsoft.com/office/drawing/2014/main" id="{3FC1FDE6-634E-475F-B714-288B04163A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8" name="SD_FLD_Confidentiality">
            <a:extLst>
              <a:ext uri="{FF2B5EF4-FFF2-40B4-BE49-F238E27FC236}">
                <a16:creationId xmlns:a16="http://schemas.microsoft.com/office/drawing/2014/main" id="{6D820B52-C017-4C68-9F43-1FC845791716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856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77" userDrawn="1">
          <p15:clr>
            <a:srgbClr val="F26B43"/>
          </p15:clr>
        </p15:guide>
        <p15:guide id="2" pos="3501" userDrawn="1">
          <p15:clr>
            <a:srgbClr val="F26B43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ackground pi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0BB740F-040E-4C29-B57E-B7474FA2CCF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046788"/>
          </a:xfrm>
          <a:blipFill>
            <a:blip r:embed="rId2"/>
            <a:stretch>
              <a:fillRect/>
            </a:stretch>
          </a:blipFill>
        </p:spPr>
        <p:txBody>
          <a:bodyPr lIns="8064000" tIns="612000" rIns="1116000" anchor="ctr" anchorCtr="0"/>
          <a:lstStyle>
            <a:lvl1pPr marL="0" indent="0" algn="l">
              <a:buNone/>
              <a:defRPr sz="160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Click on picture frame to insert background picture, click on DNV-menu / Image Tools-button / Choose Insert or Paste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C677DA-1553-4ACE-88F0-1D90541A6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41648-A3C2-4094-8260-D7F9C81E8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sz="7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4F7D00-E655-476E-9A8D-16044B0B3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61CC6-F316-448C-8910-5F3BA8E62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385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F7CFE-DCB6-4202-B09A-637C5745A3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1DD2C-6775-40D3-B625-6A94E4EC6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sz="7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536E17-02D9-4235-9720-961CB104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1AE4F1-4AE5-4A49-949A-BDA5C7AF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53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D_FLD_Draft" hidden="1">
            <a:extLst>
              <a:ext uri="{FF2B5EF4-FFF2-40B4-BE49-F238E27FC236}">
                <a16:creationId xmlns:a16="http://schemas.microsoft.com/office/drawing/2014/main" id="{9324EF98-2F0A-4D7C-ACD4-6C69299B31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8" name="SD_FLD_Confidentiality">
            <a:extLst>
              <a:ext uri="{FF2B5EF4-FFF2-40B4-BE49-F238E27FC236}">
                <a16:creationId xmlns:a16="http://schemas.microsoft.com/office/drawing/2014/main" id="{44B7048E-FFD7-4E41-AC43-9BDB83CCE1EC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914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ltGray">
          <a:xfrm>
            <a:off x="1" y="0"/>
            <a:ext cx="12191999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D0B91A6F-3F96-48D5-B578-BC55BEA05B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922" r="24420" b="6742"/>
          <a:stretch>
            <a:fillRect/>
          </a:stretch>
        </p:blipFill>
        <p:spPr>
          <a:xfrm>
            <a:off x="3600000" y="0"/>
            <a:ext cx="8592000" cy="6858000"/>
          </a:xfrm>
          <a:custGeom>
            <a:avLst/>
            <a:gdLst>
              <a:gd name="connsiteX0" fmla="*/ 0 w 8592000"/>
              <a:gd name="connsiteY0" fmla="*/ 0 h 6858000"/>
              <a:gd name="connsiteX1" fmla="*/ 8592000 w 8592000"/>
              <a:gd name="connsiteY1" fmla="*/ 0 h 6858000"/>
              <a:gd name="connsiteX2" fmla="*/ 8592000 w 8592000"/>
              <a:gd name="connsiteY2" fmla="*/ 6858000 h 6858000"/>
              <a:gd name="connsiteX3" fmla="*/ 0 w 85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2000" h="6858000">
                <a:moveTo>
                  <a:pt x="0" y="0"/>
                </a:moveTo>
                <a:lnTo>
                  <a:pt x="8592000" y="0"/>
                </a:lnTo>
                <a:lnTo>
                  <a:pt x="85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6" name="Logo">
            <a:extLst>
              <a:ext uri="{FF2B5EF4-FFF2-40B4-BE49-F238E27FC236}">
                <a16:creationId xmlns:a16="http://schemas.microsoft.com/office/drawing/2014/main" id="{582D80DA-3434-42F0-8BBA-787FFCEA7180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9950400" y="5800971"/>
            <a:ext cx="1702800" cy="727237"/>
            <a:chOff x="6380216" y="4059273"/>
            <a:chExt cx="2905863" cy="124104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679ECA6-9859-4013-A93B-16010BF55817}"/>
                </a:ext>
              </a:extLst>
            </p:cNvPr>
            <p:cNvSpPr/>
            <p:nvPr/>
          </p:nvSpPr>
          <p:spPr bwMode="white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BCEF638-291C-4421-9C1B-EB934A0F0109}"/>
                </a:ext>
              </a:extLst>
            </p:cNvPr>
            <p:cNvSpPr/>
            <p:nvPr/>
          </p:nvSpPr>
          <p:spPr bwMode="white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EC0FCA9-D6D8-4B36-A4E6-0244141FD9FC}"/>
                </a:ext>
              </a:extLst>
            </p:cNvPr>
            <p:cNvSpPr/>
            <p:nvPr/>
          </p:nvSpPr>
          <p:spPr bwMode="white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3552AFE-81A2-4ED5-8069-997ABD975336}"/>
                </a:ext>
              </a:extLst>
            </p:cNvPr>
            <p:cNvSpPr/>
            <p:nvPr/>
          </p:nvSpPr>
          <p:spPr bwMode="white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D2AB6C2-8FD2-440E-99DD-96E8F19C42CD}"/>
                </a:ext>
              </a:extLst>
            </p:cNvPr>
            <p:cNvSpPr/>
            <p:nvPr/>
          </p:nvSpPr>
          <p:spPr bwMode="white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100F770-E88D-4351-983E-F7B95197A7D1}"/>
                </a:ext>
              </a:extLst>
            </p:cNvPr>
            <p:cNvSpPr/>
            <p:nvPr/>
          </p:nvSpPr>
          <p:spPr bwMode="white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23" name="TAGLINE WHITE">
            <a:extLst>
              <a:ext uri="{FF2B5EF4-FFF2-40B4-BE49-F238E27FC236}">
                <a16:creationId xmlns:a16="http://schemas.microsoft.com/office/drawing/2014/main" id="{41DB66F5-46D4-4959-A143-077E1F7FE0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50400" y="539750"/>
            <a:ext cx="1702800" cy="11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1730374"/>
            <a:ext cx="8290800" cy="1339453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3296628"/>
            <a:ext cx="8290800" cy="6372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_SD_FLD_Copyright">
            <a:extLst>
              <a:ext uri="{FF2B5EF4-FFF2-40B4-BE49-F238E27FC236}">
                <a16:creationId xmlns:a16="http://schemas.microsoft.com/office/drawing/2014/main" id="{E122E57C-11B4-4446-AF00-71B795F3C914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28" name="SD_FLD_DocumentDate">
            <a:extLst>
              <a:ext uri="{FF2B5EF4-FFF2-40B4-BE49-F238E27FC236}">
                <a16:creationId xmlns:a16="http://schemas.microsoft.com/office/drawing/2014/main" id="{D32510BA-5DCF-4A7B-89DB-D5A3E2A782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700" cap="all" baseline="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4" name="SD_FLD_Draft" hidden="1">
            <a:extLst>
              <a:ext uri="{FF2B5EF4-FFF2-40B4-BE49-F238E27FC236}">
                <a16:creationId xmlns:a16="http://schemas.microsoft.com/office/drawing/2014/main" id="{E78AC084-F0D7-48FF-A5A0-62B259C3E63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0E98D3-1B1D-490D-90C3-F274802AC561}"/>
              </a:ext>
            </a:extLst>
          </p:cNvPr>
          <p:cNvSpPr txBox="1"/>
          <p:nvPr userDrawn="1"/>
        </p:nvSpPr>
        <p:spPr>
          <a:xfrm>
            <a:off x="540000" y="5879827"/>
            <a:ext cx="272754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400" b="1" cap="none" baseline="0" noProof="1">
                <a:solidFill>
                  <a:schemeClr val="bg1"/>
                </a:solidFill>
              </a:rPr>
              <a:t>www.dnv.com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298E8765-505F-453E-BC7E-D85D0B5D95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836965"/>
            <a:ext cx="8291049" cy="360000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Email address</a:t>
            </a:r>
            <a:endParaRPr lang="en-GB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F1D187BC-8B38-417E-BA95-DF961274BE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1" y="5270701"/>
            <a:ext cx="8291049" cy="36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Telephone number</a:t>
            </a:r>
            <a:endParaRPr lang="en-GB" dirty="0"/>
          </a:p>
        </p:txBody>
      </p:sp>
      <p:sp>
        <p:nvSpPr>
          <p:cNvPr id="33" name="SD_FLD_Confidentiality">
            <a:extLst>
              <a:ext uri="{FF2B5EF4-FFF2-40B4-BE49-F238E27FC236}">
                <a16:creationId xmlns:a16="http://schemas.microsoft.com/office/drawing/2014/main" id="{E93E9BF8-0018-4174-8A59-3D40E3E27125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879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52" y="448713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YOUR USER GUIDE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0BB3B459-CDFE-44C8-879C-511BDE5A64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2" y="1442790"/>
            <a:ext cx="24480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TEXT STYLES</a:t>
            </a:r>
            <a:endParaRPr lang="en-GB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</a:t>
            </a:r>
            <a:b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levels. Click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</a:t>
            </a:r>
            <a:b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en-GB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GB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en-GB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 slide placeholders to their default settings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600" dirty="0">
                <a:latin typeface="+mn-lt"/>
                <a:cs typeface="Arial" panose="020B060402020202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to insert a new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layout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Click on the arrow next to </a:t>
            </a:r>
            <a:r>
              <a:rPr lang="en-GB" sz="9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Layout</a:t>
            </a:r>
            <a:br>
              <a:rPr lang="en-GB" sz="9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</a:br>
            <a:r>
              <a:rPr lang="en-GB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</a:rPr>
              <a:t>to view a dropdown menu of possible slide layouts</a:t>
            </a:r>
            <a:endParaRPr lang="en-GB" sz="900" dirty="0">
              <a:latin typeface="+mn-lt"/>
              <a:ea typeface="Arial" panose="020B0604020202020204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66B3FBB4-61DE-493B-8F38-CB78E008D9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98494" y="1442790"/>
            <a:ext cx="2448000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PICTURES</a:t>
            </a:r>
            <a:endParaRPr lang="en-GB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picture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17EA80A0-F605-4897-AE2A-18933CAB6D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6214" y="1442790"/>
            <a:ext cx="2448000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HEADER &amp; FOOTER</a:t>
            </a:r>
            <a:endParaRPr lang="en-GB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(write the desired text, click date or page number from or to)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GRIDLINES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and set tick mark next to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 of guides</a:t>
            </a:r>
            <a:b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CONTENT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When copying old content to your new presentation, 2 options are available: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slide in your new presentation and copy </a:t>
            </a:r>
            <a:r>
              <a:rPr lang="en-GB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piece of content at a time (e.g. copy all text from </a:t>
            </a:r>
            <a:r>
              <a:rPr lang="en-GB" altLang="da-DK" sz="900" b="0" i="0" u="sng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en-GB" altLang="da-DK" sz="900" b="0" i="0" u="none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textbox)</a:t>
            </a:r>
            <a:endParaRPr lang="en-GB" altLang="da-DK" sz="900" b="1" i="0" u="sng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en-GB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22642E-922E-4D3E-9481-C027E3A93C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2727" y="4779904"/>
            <a:ext cx="475428" cy="1767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7E3D92-3923-49A5-9D66-A01D052984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01" t="45142" r="62601" b="9046"/>
          <a:stretch/>
        </p:blipFill>
        <p:spPr>
          <a:xfrm>
            <a:off x="6726550" y="1735179"/>
            <a:ext cx="341204" cy="321707"/>
          </a:xfrm>
          <a:prstGeom prst="rect">
            <a:avLst/>
          </a:prstGeom>
        </p:spPr>
      </p:pic>
      <p:pic>
        <p:nvPicPr>
          <p:cNvPr id="24" name="Picture 16">
            <a:extLst>
              <a:ext uri="{FF2B5EF4-FFF2-40B4-BE49-F238E27FC236}">
                <a16:creationId xmlns:a16="http://schemas.microsoft.com/office/drawing/2014/main" id="{EE4BD888-DAA9-4A3B-ADD9-0ACB9540A6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32727" y="3962909"/>
            <a:ext cx="328881" cy="505501"/>
          </a:xfrm>
          <a:prstGeom prst="rect">
            <a:avLst/>
          </a:prstGeom>
        </p:spPr>
      </p:pic>
      <p:pic>
        <p:nvPicPr>
          <p:cNvPr id="26" name="Picture 20">
            <a:extLst>
              <a:ext uri="{FF2B5EF4-FFF2-40B4-BE49-F238E27FC236}">
                <a16:creationId xmlns:a16="http://schemas.microsoft.com/office/drawing/2014/main" id="{ADF46DFB-ABDB-43BA-AD93-FDEE2D7642D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35425" y="3229754"/>
            <a:ext cx="538465" cy="172841"/>
          </a:xfrm>
          <a:prstGeom prst="rect">
            <a:avLst/>
          </a:prstGeom>
        </p:spPr>
      </p:pic>
      <p:pic>
        <p:nvPicPr>
          <p:cNvPr id="27" name="Picture 19">
            <a:extLst>
              <a:ext uri="{FF2B5EF4-FFF2-40B4-BE49-F238E27FC236}">
                <a16:creationId xmlns:a16="http://schemas.microsoft.com/office/drawing/2014/main" id="{CF6F40E1-EF2A-4675-A88E-429AD3ADD34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02694" y="2453659"/>
            <a:ext cx="313788" cy="543900"/>
          </a:xfrm>
          <a:prstGeom prst="rect">
            <a:avLst/>
          </a:prstGeom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1EEB59ED-856C-4646-8080-8164D2973D0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717337" y="1980536"/>
            <a:ext cx="378293" cy="5433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8B3BD4-04BC-40A0-B801-FB79B088402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932727" y="2518464"/>
            <a:ext cx="457143" cy="25714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A02284-6888-4337-9A6F-80EFD8C40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D2B70A-6BC5-4C66-869E-61F2A38A3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9F8ED-36EE-4F7B-8B5E-A531C6E80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7424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 dirty="0">
                <a:solidFill>
                  <a:schemeClr val="bg1"/>
                </a:solidFill>
              </a:rPr>
              <a:t>If you see any </a:t>
            </a:r>
            <a:r>
              <a:rPr lang="en-GB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 dirty="0">
                <a:solidFill>
                  <a:schemeClr val="bg1"/>
                </a:solidFill>
              </a:rPr>
              <a:t>one</a:t>
            </a:r>
            <a:r>
              <a:rPr lang="en-GB" sz="4400" b="1" i="1" noProof="0" dirty="0">
                <a:solidFill>
                  <a:schemeClr val="bg1"/>
                </a:solidFill>
              </a:rPr>
              <a:t>,</a:t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en-GB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 dirty="0">
                <a:solidFill>
                  <a:schemeClr val="bg1"/>
                </a:solidFill>
              </a:rPr>
            </a:br>
            <a:br>
              <a:rPr lang="en-GB" sz="2800" b="0" noProof="0" dirty="0">
                <a:solidFill>
                  <a:schemeClr val="bg1"/>
                </a:solidFill>
              </a:rPr>
            </a:br>
            <a:endParaRPr lang="en-GB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 dirty="0">
                <a:solidFill>
                  <a:schemeClr val="bg1"/>
                </a:solidFill>
              </a:rPr>
              <a:t>Do not use </a:t>
            </a:r>
            <a:endParaRPr lang="en-GB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en-GB" sz="1800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F52A3B9-C46E-47C2-A1FB-F5434525BDF4}" type="datetime4">
              <a:rPr lang="en-GB" smtClean="0"/>
              <a:t>12 September 2023</a:t>
            </a:fld>
            <a:endParaRPr lang="en-GB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745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5632BCD-D585-42E8-A6D3-3C06DC3313BD}"/>
              </a:ext>
            </a:extLst>
          </p:cNvPr>
          <p:cNvSpPr/>
          <p:nvPr userDrawn="1"/>
        </p:nvSpPr>
        <p:spPr bwMode="white">
          <a:xfrm>
            <a:off x="0" y="0"/>
            <a:ext cx="12192000" cy="68550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9" name="Logo">
            <a:extLst>
              <a:ext uri="{FF2B5EF4-FFF2-40B4-BE49-F238E27FC236}">
                <a16:creationId xmlns:a16="http://schemas.microsoft.com/office/drawing/2014/main" id="{38FB97ED-5A4B-484F-BA47-613177090BCB}"/>
              </a:ext>
            </a:extLst>
          </p:cNvPr>
          <p:cNvGrpSpPr>
            <a:grpSpLocks noChangeAspect="1"/>
          </p:cNvGrpSpPr>
          <p:nvPr userDrawn="1"/>
        </p:nvGrpSpPr>
        <p:grpSpPr bwMode="white">
          <a:xfrm>
            <a:off x="539750" y="540000"/>
            <a:ext cx="1702800" cy="727238"/>
            <a:chOff x="6380216" y="4059273"/>
            <a:chExt cx="2905863" cy="1241045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55DDA26-00FD-4EB4-98FC-C3CA907FBBFB}"/>
                </a:ext>
              </a:extLst>
            </p:cNvPr>
            <p:cNvSpPr/>
            <p:nvPr/>
          </p:nvSpPr>
          <p:spPr bwMode="white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4CB032C-9E7C-4EB0-A639-A1F06C45D200}"/>
                </a:ext>
              </a:extLst>
            </p:cNvPr>
            <p:cNvSpPr/>
            <p:nvPr/>
          </p:nvSpPr>
          <p:spPr bwMode="white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7DD5104-FF83-40C7-AA43-C17183E0159B}"/>
                </a:ext>
              </a:extLst>
            </p:cNvPr>
            <p:cNvSpPr/>
            <p:nvPr/>
          </p:nvSpPr>
          <p:spPr bwMode="white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E483200-DEA7-441E-B11A-6554B16BE995}"/>
                </a:ext>
              </a:extLst>
            </p:cNvPr>
            <p:cNvSpPr/>
            <p:nvPr/>
          </p:nvSpPr>
          <p:spPr bwMode="white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33B82D2-D994-4BA1-81E5-F06092A32375}"/>
                </a:ext>
              </a:extLst>
            </p:cNvPr>
            <p:cNvSpPr/>
            <p:nvPr/>
          </p:nvSpPr>
          <p:spPr bwMode="white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D107E4C-634D-4DED-A03F-46DF1723185F}"/>
                </a:ext>
              </a:extLst>
            </p:cNvPr>
            <p:cNvSpPr/>
            <p:nvPr/>
          </p:nvSpPr>
          <p:spPr bwMode="white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chemeClr val="bg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41" name="TAGLINE WHITE">
            <a:extLst>
              <a:ext uri="{FF2B5EF4-FFF2-40B4-BE49-F238E27FC236}">
                <a16:creationId xmlns:a16="http://schemas.microsoft.com/office/drawing/2014/main" id="{A98F511B-B3B4-46F3-ACF7-28F2D6378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0400" y="539750"/>
            <a:ext cx="1702800" cy="110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 algn="l">
              <a:lnSpc>
                <a:spcPct val="83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>
              <a:noFill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 dirty="0"/>
          </a:p>
        </p:txBody>
      </p:sp>
      <p:sp>
        <p:nvSpPr>
          <p:cNvPr id="40" name="SD_FLD_DocumentDate">
            <a:extLst>
              <a:ext uri="{FF2B5EF4-FFF2-40B4-BE49-F238E27FC236}">
                <a16:creationId xmlns:a16="http://schemas.microsoft.com/office/drawing/2014/main" id="{7E2B10C4-BD8D-4AE7-9B25-DFBE307FFE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161675"/>
            <a:ext cx="8290796" cy="18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lnSpc>
                <a:spcPct val="83000"/>
              </a:lnSpc>
              <a:spcBef>
                <a:spcPts val="0"/>
              </a:spcBef>
            </a:pPr>
            <a:endParaRPr lang="en-GB" altLang="ja-JP" sz="1400" cap="none" baseline="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9" name="_SD_FLD_DocumentNumber"/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D3B7CDF1-E10F-4E39-9E5D-AE11897E4C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B504DBE6-F10B-43A3-A35B-E9AA5F4CDC43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78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9000000" tIns="612000" rIns="180000" anchor="ctr" anchorCtr="0"/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Click on picture frame to insert background picture, click on DNV-menu / Image Tools-button / Choose Insert or Paste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36BC1AE-8CBE-4EA7-85B1-05A9468D91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52A4BCE6-B178-4BF6-BBA3-BC5CCD7F11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  <a:endParaRPr lang="en-GB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D03B31E-37CD-4AFE-AF40-02CD888651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  <a:endParaRPr lang="en-GB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968AF7DD-9CF9-4309-AF51-B766036264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6128743"/>
            <a:ext cx="8290797" cy="21483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GB"/>
              <a:t>Insert date DD Month Year</a:t>
            </a:r>
            <a:endParaRPr lang="en-GB" dirty="0"/>
          </a:p>
        </p:txBody>
      </p:sp>
      <p:sp>
        <p:nvSpPr>
          <p:cNvPr id="41" name="Date Placeholder 12" hidden="1">
            <a:extLst>
              <a:ext uri="{FF2B5EF4-FFF2-40B4-BE49-F238E27FC236}">
                <a16:creationId xmlns:a16="http://schemas.microsoft.com/office/drawing/2014/main" id="{F8C7B2A1-0C6D-4367-B22A-DB1D1248E7E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2" name="Footer Placeholder 23" hidden="1">
            <a:extLst>
              <a:ext uri="{FF2B5EF4-FFF2-40B4-BE49-F238E27FC236}">
                <a16:creationId xmlns:a16="http://schemas.microsoft.com/office/drawing/2014/main" id="{70E9D16D-FE2F-4908-ABD5-BB45ECB409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>
              <a:noFill/>
            </a:endParaRPr>
          </a:p>
        </p:txBody>
      </p:sp>
      <p:sp>
        <p:nvSpPr>
          <p:cNvPr id="43" name="Slide Number Placeholder 24" hidden="1">
            <a:extLst>
              <a:ext uri="{FF2B5EF4-FFF2-40B4-BE49-F238E27FC236}">
                <a16:creationId xmlns:a16="http://schemas.microsoft.com/office/drawing/2014/main" id="{393087B7-ABFA-4120-819F-40E9D4ED11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91479EF3-988A-4C9C-ADDB-C1D212A272B4}"/>
              </a:ext>
            </a:extLst>
          </p:cNvPr>
          <p:cNvSpPr>
            <a:spLocks noGrp="1" noChangeAspect="1"/>
          </p:cNvSpPr>
          <p:nvPr userDrawn="1">
            <p:ph type="body" sz="quarter" idx="22" hasCustomPrompt="1"/>
          </p:nvPr>
        </p:nvSpPr>
        <p:spPr bwMode="white">
          <a:xfrm>
            <a:off x="540000" y="540000"/>
            <a:ext cx="1702800" cy="727238"/>
          </a:xfrm>
          <a:custGeom>
            <a:avLst/>
            <a:gdLst>
              <a:gd name="connsiteX0" fmla="*/ 4835251 w 9270620"/>
              <a:gd name="connsiteY0" fmla="*/ 2948180 h 3959325"/>
              <a:gd name="connsiteX1" fmla="*/ 4835251 w 9270620"/>
              <a:gd name="connsiteY1" fmla="*/ 3779899 h 3959325"/>
              <a:gd name="connsiteX2" fmla="*/ 5282830 w 9270620"/>
              <a:gd name="connsiteY2" fmla="*/ 3779899 h 3959325"/>
              <a:gd name="connsiteX3" fmla="*/ 5590803 w 9270620"/>
              <a:gd name="connsiteY3" fmla="*/ 3686324 h 3959325"/>
              <a:gd name="connsiteX4" fmla="*/ 5693918 w 9270620"/>
              <a:gd name="connsiteY4" fmla="*/ 3399093 h 3959325"/>
              <a:gd name="connsiteX5" fmla="*/ 5693918 w 9270620"/>
              <a:gd name="connsiteY5" fmla="*/ 3329139 h 3959325"/>
              <a:gd name="connsiteX6" fmla="*/ 5590803 w 9270620"/>
              <a:gd name="connsiteY6" fmla="*/ 3039484 h 3959325"/>
              <a:gd name="connsiteX7" fmla="*/ 5282830 w 9270620"/>
              <a:gd name="connsiteY7" fmla="*/ 2948180 h 3959325"/>
              <a:gd name="connsiteX8" fmla="*/ 7923941 w 9270620"/>
              <a:gd name="connsiteY8" fmla="*/ 2768907 h 3959325"/>
              <a:gd name="connsiteX9" fmla="*/ 8147729 w 9270620"/>
              <a:gd name="connsiteY9" fmla="*/ 2768907 h 3959325"/>
              <a:gd name="connsiteX10" fmla="*/ 8603334 w 9270620"/>
              <a:gd name="connsiteY10" fmla="*/ 3699197 h 3959325"/>
              <a:gd name="connsiteX11" fmla="*/ 9058787 w 9270620"/>
              <a:gd name="connsiteY11" fmla="*/ 2768907 h 3959325"/>
              <a:gd name="connsiteX12" fmla="*/ 9269858 w 9270620"/>
              <a:gd name="connsiteY12" fmla="*/ 2768907 h 3959325"/>
              <a:gd name="connsiteX13" fmla="*/ 8674651 w 9270620"/>
              <a:gd name="connsiteY13" fmla="*/ 3959325 h 3959325"/>
              <a:gd name="connsiteX14" fmla="*/ 8520664 w 9270620"/>
              <a:gd name="connsiteY14" fmla="*/ 3959325 h 3959325"/>
              <a:gd name="connsiteX15" fmla="*/ 6265204 w 9270620"/>
              <a:gd name="connsiteY15" fmla="*/ 2768907 h 3959325"/>
              <a:gd name="connsiteX16" fmla="*/ 6349390 w 9270620"/>
              <a:gd name="connsiteY16" fmla="*/ 2768907 h 3959325"/>
              <a:gd name="connsiteX17" fmla="*/ 6458862 w 9270620"/>
              <a:gd name="connsiteY17" fmla="*/ 2768907 h 3959325"/>
              <a:gd name="connsiteX18" fmla="*/ 7379459 w 9270620"/>
              <a:gd name="connsiteY18" fmla="*/ 3699197 h 3959325"/>
              <a:gd name="connsiteX19" fmla="*/ 7379459 w 9270620"/>
              <a:gd name="connsiteY19" fmla="*/ 2768907 h 3959325"/>
              <a:gd name="connsiteX20" fmla="*/ 7574783 w 9270620"/>
              <a:gd name="connsiteY20" fmla="*/ 2768907 h 3959325"/>
              <a:gd name="connsiteX21" fmla="*/ 7574783 w 9270620"/>
              <a:gd name="connsiteY21" fmla="*/ 3959325 h 3959325"/>
              <a:gd name="connsiteX22" fmla="*/ 7379459 w 9270620"/>
              <a:gd name="connsiteY22" fmla="*/ 3959325 h 3959325"/>
              <a:gd name="connsiteX23" fmla="*/ 6458862 w 9270620"/>
              <a:gd name="connsiteY23" fmla="*/ 3030248 h 3959325"/>
              <a:gd name="connsiteX24" fmla="*/ 6458862 w 9270620"/>
              <a:gd name="connsiteY24" fmla="*/ 3959325 h 3959325"/>
              <a:gd name="connsiteX25" fmla="*/ 6265204 w 9270620"/>
              <a:gd name="connsiteY25" fmla="*/ 3959325 h 3959325"/>
              <a:gd name="connsiteX26" fmla="*/ 4636746 w 9270620"/>
              <a:gd name="connsiteY26" fmla="*/ 2768907 h 3959325"/>
              <a:gd name="connsiteX27" fmla="*/ 4725625 w 9270620"/>
              <a:gd name="connsiteY27" fmla="*/ 2768907 h 3959325"/>
              <a:gd name="connsiteX28" fmla="*/ 4835098 w 9270620"/>
              <a:gd name="connsiteY28" fmla="*/ 2768907 h 3959325"/>
              <a:gd name="connsiteX29" fmla="*/ 5281164 w 9270620"/>
              <a:gd name="connsiteY29" fmla="*/ 2768907 h 3959325"/>
              <a:gd name="connsiteX30" fmla="*/ 5606551 w 9270620"/>
              <a:gd name="connsiteY30" fmla="*/ 2830078 h 3959325"/>
              <a:gd name="connsiteX31" fmla="*/ 5816110 w 9270620"/>
              <a:gd name="connsiteY31" fmla="*/ 3014048 h 3959325"/>
              <a:gd name="connsiteX32" fmla="*/ 5889091 w 9270620"/>
              <a:gd name="connsiteY32" fmla="*/ 3322781 h 3959325"/>
              <a:gd name="connsiteX33" fmla="*/ 5889091 w 9270620"/>
              <a:gd name="connsiteY33" fmla="*/ 3405301 h 3959325"/>
              <a:gd name="connsiteX34" fmla="*/ 5816110 w 9270620"/>
              <a:gd name="connsiteY34" fmla="*/ 3714035 h 3959325"/>
              <a:gd name="connsiteX35" fmla="*/ 5606551 w 9270620"/>
              <a:gd name="connsiteY35" fmla="*/ 3898154 h 3959325"/>
              <a:gd name="connsiteX36" fmla="*/ 5281164 w 9270620"/>
              <a:gd name="connsiteY36" fmla="*/ 3959325 h 3959325"/>
              <a:gd name="connsiteX37" fmla="*/ 4835098 w 9270620"/>
              <a:gd name="connsiteY37" fmla="*/ 3959325 h 3959325"/>
              <a:gd name="connsiteX38" fmla="*/ 4725625 w 9270620"/>
              <a:gd name="connsiteY38" fmla="*/ 3959325 h 3959325"/>
              <a:gd name="connsiteX39" fmla="*/ 4636746 w 9270620"/>
              <a:gd name="connsiteY39" fmla="*/ 3959325 h 3959325"/>
              <a:gd name="connsiteX40" fmla="*/ 0 w 9270620"/>
              <a:gd name="connsiteY40" fmla="*/ 1844070 h 3959325"/>
              <a:gd name="connsiteX41" fmla="*/ 9270620 w 9270620"/>
              <a:gd name="connsiteY41" fmla="*/ 1844070 h 3959325"/>
              <a:gd name="connsiteX42" fmla="*/ 9270620 w 9270620"/>
              <a:gd name="connsiteY42" fmla="*/ 2212762 h 3959325"/>
              <a:gd name="connsiteX43" fmla="*/ 0 w 9270620"/>
              <a:gd name="connsiteY43" fmla="*/ 2212762 h 3959325"/>
              <a:gd name="connsiteX44" fmla="*/ 0 w 9270620"/>
              <a:gd name="connsiteY44" fmla="*/ 1475528 h 3959325"/>
              <a:gd name="connsiteX45" fmla="*/ 9270620 w 9270620"/>
              <a:gd name="connsiteY45" fmla="*/ 1475528 h 3959325"/>
              <a:gd name="connsiteX46" fmla="*/ 9270620 w 9270620"/>
              <a:gd name="connsiteY46" fmla="*/ 1660101 h 3959325"/>
              <a:gd name="connsiteX47" fmla="*/ 0 w 9270620"/>
              <a:gd name="connsiteY47" fmla="*/ 1660101 h 3959325"/>
              <a:gd name="connsiteX48" fmla="*/ 0 w 9270620"/>
              <a:gd name="connsiteY48" fmla="*/ 0 h 3959325"/>
              <a:gd name="connsiteX49" fmla="*/ 9270620 w 9270620"/>
              <a:gd name="connsiteY49" fmla="*/ 0 h 3959325"/>
              <a:gd name="connsiteX50" fmla="*/ 9270620 w 9270620"/>
              <a:gd name="connsiteY50" fmla="*/ 1106839 h 3959325"/>
              <a:gd name="connsiteX51" fmla="*/ 0 w 9270620"/>
              <a:gd name="connsiteY51" fmla="*/ 1106839 h 395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70620" h="3959325">
                <a:moveTo>
                  <a:pt x="4835251" y="2948180"/>
                </a:moveTo>
                <a:lnTo>
                  <a:pt x="4835251" y="3779899"/>
                </a:lnTo>
                <a:lnTo>
                  <a:pt x="5282830" y="3779899"/>
                </a:lnTo>
                <a:cubicBezTo>
                  <a:pt x="5419404" y="3779899"/>
                  <a:pt x="5522065" y="3748707"/>
                  <a:pt x="5590803" y="3686324"/>
                </a:cubicBezTo>
                <a:cubicBezTo>
                  <a:pt x="5659548" y="3623943"/>
                  <a:pt x="5693918" y="3528250"/>
                  <a:pt x="5693918" y="3399093"/>
                </a:cubicBezTo>
                <a:lnTo>
                  <a:pt x="5693918" y="3329139"/>
                </a:lnTo>
                <a:cubicBezTo>
                  <a:pt x="5693918" y="3196955"/>
                  <a:pt x="5659548" y="3100352"/>
                  <a:pt x="5590803" y="3039484"/>
                </a:cubicBezTo>
                <a:cubicBezTo>
                  <a:pt x="5521912" y="2978616"/>
                  <a:pt x="5419404" y="2948180"/>
                  <a:pt x="5282830" y="2948180"/>
                </a:cubicBezTo>
                <a:close/>
                <a:moveTo>
                  <a:pt x="7923941" y="2768907"/>
                </a:moveTo>
                <a:lnTo>
                  <a:pt x="8147729" y="2768907"/>
                </a:lnTo>
                <a:lnTo>
                  <a:pt x="8603334" y="3699197"/>
                </a:lnTo>
                <a:lnTo>
                  <a:pt x="9058787" y="2768907"/>
                </a:lnTo>
                <a:lnTo>
                  <a:pt x="9269858" y="2768907"/>
                </a:lnTo>
                <a:lnTo>
                  <a:pt x="8674651" y="3959325"/>
                </a:lnTo>
                <a:lnTo>
                  <a:pt x="8520664" y="3959325"/>
                </a:lnTo>
                <a:close/>
                <a:moveTo>
                  <a:pt x="6265204" y="2768907"/>
                </a:moveTo>
                <a:lnTo>
                  <a:pt x="6349390" y="2768907"/>
                </a:lnTo>
                <a:lnTo>
                  <a:pt x="6458862" y="2768907"/>
                </a:lnTo>
                <a:lnTo>
                  <a:pt x="7379459" y="3699197"/>
                </a:lnTo>
                <a:lnTo>
                  <a:pt x="7379459" y="2768907"/>
                </a:lnTo>
                <a:lnTo>
                  <a:pt x="7574783" y="2768907"/>
                </a:lnTo>
                <a:lnTo>
                  <a:pt x="7574783" y="3959325"/>
                </a:lnTo>
                <a:lnTo>
                  <a:pt x="7379459" y="3959325"/>
                </a:lnTo>
                <a:lnTo>
                  <a:pt x="6458862" y="3030248"/>
                </a:lnTo>
                <a:lnTo>
                  <a:pt x="6458862" y="3959325"/>
                </a:lnTo>
                <a:lnTo>
                  <a:pt x="6265204" y="3959325"/>
                </a:lnTo>
                <a:close/>
                <a:moveTo>
                  <a:pt x="4636746" y="2768907"/>
                </a:moveTo>
                <a:lnTo>
                  <a:pt x="4725625" y="2768907"/>
                </a:lnTo>
                <a:lnTo>
                  <a:pt x="4835098" y="2768907"/>
                </a:lnTo>
                <a:lnTo>
                  <a:pt x="5281164" y="2768907"/>
                </a:lnTo>
                <a:cubicBezTo>
                  <a:pt x="5407140" y="2768907"/>
                  <a:pt x="5515553" y="2789347"/>
                  <a:pt x="5606551" y="2830078"/>
                </a:cubicBezTo>
                <a:cubicBezTo>
                  <a:pt x="5697551" y="2870809"/>
                  <a:pt x="5767352" y="2932130"/>
                  <a:pt x="5816110" y="3014048"/>
                </a:cubicBezTo>
                <a:cubicBezTo>
                  <a:pt x="5864711" y="3096112"/>
                  <a:pt x="5889091" y="3198923"/>
                  <a:pt x="5889091" y="3322781"/>
                </a:cubicBezTo>
                <a:lnTo>
                  <a:pt x="5889091" y="3405301"/>
                </a:lnTo>
                <a:cubicBezTo>
                  <a:pt x="5889091" y="3529156"/>
                  <a:pt x="5864711" y="3631967"/>
                  <a:pt x="5816110" y="3714035"/>
                </a:cubicBezTo>
                <a:cubicBezTo>
                  <a:pt x="5767352" y="3796099"/>
                  <a:pt x="5697551" y="3857423"/>
                  <a:pt x="5606551" y="3898154"/>
                </a:cubicBezTo>
                <a:cubicBezTo>
                  <a:pt x="5515553" y="3938885"/>
                  <a:pt x="5407140" y="3959325"/>
                  <a:pt x="5281164" y="3959325"/>
                </a:cubicBezTo>
                <a:lnTo>
                  <a:pt x="4835098" y="3959325"/>
                </a:lnTo>
                <a:lnTo>
                  <a:pt x="4725625" y="3959325"/>
                </a:lnTo>
                <a:lnTo>
                  <a:pt x="4636746" y="3959325"/>
                </a:lnTo>
                <a:close/>
                <a:moveTo>
                  <a:pt x="0" y="1844070"/>
                </a:moveTo>
                <a:lnTo>
                  <a:pt x="9270620" y="1844070"/>
                </a:lnTo>
                <a:lnTo>
                  <a:pt x="9270620" y="2212762"/>
                </a:lnTo>
                <a:lnTo>
                  <a:pt x="0" y="2212762"/>
                </a:lnTo>
                <a:close/>
                <a:moveTo>
                  <a:pt x="0" y="1475528"/>
                </a:moveTo>
                <a:lnTo>
                  <a:pt x="9270620" y="1475528"/>
                </a:lnTo>
                <a:lnTo>
                  <a:pt x="9270620" y="1660101"/>
                </a:lnTo>
                <a:lnTo>
                  <a:pt x="0" y="1660101"/>
                </a:lnTo>
                <a:close/>
                <a:moveTo>
                  <a:pt x="0" y="0"/>
                </a:moveTo>
                <a:lnTo>
                  <a:pt x="9270620" y="0"/>
                </a:lnTo>
                <a:lnTo>
                  <a:pt x="9270620" y="1106839"/>
                </a:lnTo>
                <a:lnTo>
                  <a:pt x="0" y="110683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15" name="Text Placeholder 53">
            <a:extLst>
              <a:ext uri="{FF2B5EF4-FFF2-40B4-BE49-F238E27FC236}">
                <a16:creationId xmlns:a16="http://schemas.microsoft.com/office/drawing/2014/main" id="{E5AF79C5-94DD-46C5-8CC3-1113D3AF2285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 bwMode="white">
          <a:xfrm>
            <a:off x="9950287" y="540000"/>
            <a:ext cx="1702800" cy="110911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39" name="_SD_FLD_DocumentNumber">
            <a:extLst>
              <a:ext uri="{FF2B5EF4-FFF2-40B4-BE49-F238E27FC236}">
                <a16:creationId xmlns:a16="http://schemas.microsoft.com/office/drawing/2014/main" id="{6D4A75F9-9621-4F28-A6CF-B645F5EF9C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6" name="SD_FLD_Draft" hidden="1">
            <a:extLst>
              <a:ext uri="{FF2B5EF4-FFF2-40B4-BE49-F238E27FC236}">
                <a16:creationId xmlns:a16="http://schemas.microsoft.com/office/drawing/2014/main" id="{AD5BBEBA-5503-4301-834E-0266E3956A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7" name="SD_FLD_Confidentiality">
            <a:extLst>
              <a:ext uri="{FF2B5EF4-FFF2-40B4-BE49-F238E27FC236}">
                <a16:creationId xmlns:a16="http://schemas.microsoft.com/office/drawing/2014/main" id="{8A9F0C40-3C7F-4DF3-821F-6D35E44CE137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20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9000000" tIns="612000" rIns="180000" anchor="ctr" anchorCtr="0"/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Click on picture frame to insert background picture, click on DNV-menu / Image Tools-button / Choose Insert or Paste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E36BC1AE-8CBE-4EA7-85B1-05A9468D91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751" y="1730375"/>
            <a:ext cx="8290798" cy="2985625"/>
          </a:xfrm>
        </p:spPr>
        <p:txBody>
          <a:bodyPr anchor="b" anchorCtr="0">
            <a:noAutofit/>
          </a:bodyPr>
          <a:lstStyle>
            <a:lvl1pPr>
              <a:lnSpc>
                <a:spcPct val="83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52A4BCE6-B178-4BF6-BBA3-BC5CCD7F11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0" y="4946400"/>
            <a:ext cx="8290798" cy="64807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  <a:endParaRPr lang="en-GB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D03B31E-37CD-4AFE-AF40-02CD888651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5768975"/>
            <a:ext cx="8291049" cy="277813"/>
          </a:xfrm>
        </p:spPr>
        <p:txBody>
          <a:bodyPr anchor="b" anchorCtr="0"/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  <a:endParaRPr lang="en-GB" dirty="0"/>
          </a:p>
        </p:txBody>
      </p:sp>
      <p:sp>
        <p:nvSpPr>
          <p:cNvPr id="41" name="Date Placeholder 12" hidden="1">
            <a:extLst>
              <a:ext uri="{FF2B5EF4-FFF2-40B4-BE49-F238E27FC236}">
                <a16:creationId xmlns:a16="http://schemas.microsoft.com/office/drawing/2014/main" id="{F8C7B2A1-0C6D-4367-B22A-DB1D1248E7E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2" name="Footer Placeholder 23" hidden="1">
            <a:extLst>
              <a:ext uri="{FF2B5EF4-FFF2-40B4-BE49-F238E27FC236}">
                <a16:creationId xmlns:a16="http://schemas.microsoft.com/office/drawing/2014/main" id="{70E9D16D-FE2F-4908-ABD5-BB45ECB409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>
              <a:noFill/>
            </a:endParaRPr>
          </a:p>
        </p:txBody>
      </p:sp>
      <p:sp>
        <p:nvSpPr>
          <p:cNvPr id="43" name="Slide Number Placeholder 24" hidden="1">
            <a:extLst>
              <a:ext uri="{FF2B5EF4-FFF2-40B4-BE49-F238E27FC236}">
                <a16:creationId xmlns:a16="http://schemas.microsoft.com/office/drawing/2014/main" id="{393087B7-ABFA-4120-819F-40E9D4ED11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91479EF3-988A-4C9C-ADDB-C1D212A272B4}"/>
              </a:ext>
            </a:extLst>
          </p:cNvPr>
          <p:cNvSpPr>
            <a:spLocks noGrp="1" noChangeAspect="1"/>
          </p:cNvSpPr>
          <p:nvPr userDrawn="1">
            <p:ph type="body" sz="quarter" idx="22" hasCustomPrompt="1"/>
          </p:nvPr>
        </p:nvSpPr>
        <p:spPr>
          <a:xfrm>
            <a:off x="540000" y="540000"/>
            <a:ext cx="1702800" cy="727238"/>
          </a:xfrm>
          <a:custGeom>
            <a:avLst/>
            <a:gdLst>
              <a:gd name="connsiteX0" fmla="*/ 4835251 w 9270620"/>
              <a:gd name="connsiteY0" fmla="*/ 2948180 h 3959325"/>
              <a:gd name="connsiteX1" fmla="*/ 4835251 w 9270620"/>
              <a:gd name="connsiteY1" fmla="*/ 3779899 h 3959325"/>
              <a:gd name="connsiteX2" fmla="*/ 5282830 w 9270620"/>
              <a:gd name="connsiteY2" fmla="*/ 3779899 h 3959325"/>
              <a:gd name="connsiteX3" fmla="*/ 5590803 w 9270620"/>
              <a:gd name="connsiteY3" fmla="*/ 3686324 h 3959325"/>
              <a:gd name="connsiteX4" fmla="*/ 5693918 w 9270620"/>
              <a:gd name="connsiteY4" fmla="*/ 3399093 h 3959325"/>
              <a:gd name="connsiteX5" fmla="*/ 5693918 w 9270620"/>
              <a:gd name="connsiteY5" fmla="*/ 3329139 h 3959325"/>
              <a:gd name="connsiteX6" fmla="*/ 5590803 w 9270620"/>
              <a:gd name="connsiteY6" fmla="*/ 3039484 h 3959325"/>
              <a:gd name="connsiteX7" fmla="*/ 5282830 w 9270620"/>
              <a:gd name="connsiteY7" fmla="*/ 2948180 h 3959325"/>
              <a:gd name="connsiteX8" fmla="*/ 7923941 w 9270620"/>
              <a:gd name="connsiteY8" fmla="*/ 2768907 h 3959325"/>
              <a:gd name="connsiteX9" fmla="*/ 8147729 w 9270620"/>
              <a:gd name="connsiteY9" fmla="*/ 2768907 h 3959325"/>
              <a:gd name="connsiteX10" fmla="*/ 8603334 w 9270620"/>
              <a:gd name="connsiteY10" fmla="*/ 3699197 h 3959325"/>
              <a:gd name="connsiteX11" fmla="*/ 9058787 w 9270620"/>
              <a:gd name="connsiteY11" fmla="*/ 2768907 h 3959325"/>
              <a:gd name="connsiteX12" fmla="*/ 9269858 w 9270620"/>
              <a:gd name="connsiteY12" fmla="*/ 2768907 h 3959325"/>
              <a:gd name="connsiteX13" fmla="*/ 8674651 w 9270620"/>
              <a:gd name="connsiteY13" fmla="*/ 3959325 h 3959325"/>
              <a:gd name="connsiteX14" fmla="*/ 8520664 w 9270620"/>
              <a:gd name="connsiteY14" fmla="*/ 3959325 h 3959325"/>
              <a:gd name="connsiteX15" fmla="*/ 6265204 w 9270620"/>
              <a:gd name="connsiteY15" fmla="*/ 2768907 h 3959325"/>
              <a:gd name="connsiteX16" fmla="*/ 6349390 w 9270620"/>
              <a:gd name="connsiteY16" fmla="*/ 2768907 h 3959325"/>
              <a:gd name="connsiteX17" fmla="*/ 6458862 w 9270620"/>
              <a:gd name="connsiteY17" fmla="*/ 2768907 h 3959325"/>
              <a:gd name="connsiteX18" fmla="*/ 7379459 w 9270620"/>
              <a:gd name="connsiteY18" fmla="*/ 3699197 h 3959325"/>
              <a:gd name="connsiteX19" fmla="*/ 7379459 w 9270620"/>
              <a:gd name="connsiteY19" fmla="*/ 2768907 h 3959325"/>
              <a:gd name="connsiteX20" fmla="*/ 7574783 w 9270620"/>
              <a:gd name="connsiteY20" fmla="*/ 2768907 h 3959325"/>
              <a:gd name="connsiteX21" fmla="*/ 7574783 w 9270620"/>
              <a:gd name="connsiteY21" fmla="*/ 3959325 h 3959325"/>
              <a:gd name="connsiteX22" fmla="*/ 7379459 w 9270620"/>
              <a:gd name="connsiteY22" fmla="*/ 3959325 h 3959325"/>
              <a:gd name="connsiteX23" fmla="*/ 6458862 w 9270620"/>
              <a:gd name="connsiteY23" fmla="*/ 3030248 h 3959325"/>
              <a:gd name="connsiteX24" fmla="*/ 6458862 w 9270620"/>
              <a:gd name="connsiteY24" fmla="*/ 3959325 h 3959325"/>
              <a:gd name="connsiteX25" fmla="*/ 6265204 w 9270620"/>
              <a:gd name="connsiteY25" fmla="*/ 3959325 h 3959325"/>
              <a:gd name="connsiteX26" fmla="*/ 4636746 w 9270620"/>
              <a:gd name="connsiteY26" fmla="*/ 2768907 h 3959325"/>
              <a:gd name="connsiteX27" fmla="*/ 4725625 w 9270620"/>
              <a:gd name="connsiteY27" fmla="*/ 2768907 h 3959325"/>
              <a:gd name="connsiteX28" fmla="*/ 4835098 w 9270620"/>
              <a:gd name="connsiteY28" fmla="*/ 2768907 h 3959325"/>
              <a:gd name="connsiteX29" fmla="*/ 5281164 w 9270620"/>
              <a:gd name="connsiteY29" fmla="*/ 2768907 h 3959325"/>
              <a:gd name="connsiteX30" fmla="*/ 5606551 w 9270620"/>
              <a:gd name="connsiteY30" fmla="*/ 2830078 h 3959325"/>
              <a:gd name="connsiteX31" fmla="*/ 5816110 w 9270620"/>
              <a:gd name="connsiteY31" fmla="*/ 3014048 h 3959325"/>
              <a:gd name="connsiteX32" fmla="*/ 5889091 w 9270620"/>
              <a:gd name="connsiteY32" fmla="*/ 3322781 h 3959325"/>
              <a:gd name="connsiteX33" fmla="*/ 5889091 w 9270620"/>
              <a:gd name="connsiteY33" fmla="*/ 3405301 h 3959325"/>
              <a:gd name="connsiteX34" fmla="*/ 5816110 w 9270620"/>
              <a:gd name="connsiteY34" fmla="*/ 3714035 h 3959325"/>
              <a:gd name="connsiteX35" fmla="*/ 5606551 w 9270620"/>
              <a:gd name="connsiteY35" fmla="*/ 3898154 h 3959325"/>
              <a:gd name="connsiteX36" fmla="*/ 5281164 w 9270620"/>
              <a:gd name="connsiteY36" fmla="*/ 3959325 h 3959325"/>
              <a:gd name="connsiteX37" fmla="*/ 4835098 w 9270620"/>
              <a:gd name="connsiteY37" fmla="*/ 3959325 h 3959325"/>
              <a:gd name="connsiteX38" fmla="*/ 4725625 w 9270620"/>
              <a:gd name="connsiteY38" fmla="*/ 3959325 h 3959325"/>
              <a:gd name="connsiteX39" fmla="*/ 4636746 w 9270620"/>
              <a:gd name="connsiteY39" fmla="*/ 3959325 h 3959325"/>
              <a:gd name="connsiteX40" fmla="*/ 0 w 9270620"/>
              <a:gd name="connsiteY40" fmla="*/ 1844070 h 3959325"/>
              <a:gd name="connsiteX41" fmla="*/ 9270620 w 9270620"/>
              <a:gd name="connsiteY41" fmla="*/ 1844070 h 3959325"/>
              <a:gd name="connsiteX42" fmla="*/ 9270620 w 9270620"/>
              <a:gd name="connsiteY42" fmla="*/ 2212762 h 3959325"/>
              <a:gd name="connsiteX43" fmla="*/ 0 w 9270620"/>
              <a:gd name="connsiteY43" fmla="*/ 2212762 h 3959325"/>
              <a:gd name="connsiteX44" fmla="*/ 0 w 9270620"/>
              <a:gd name="connsiteY44" fmla="*/ 1475528 h 3959325"/>
              <a:gd name="connsiteX45" fmla="*/ 9270620 w 9270620"/>
              <a:gd name="connsiteY45" fmla="*/ 1475528 h 3959325"/>
              <a:gd name="connsiteX46" fmla="*/ 9270620 w 9270620"/>
              <a:gd name="connsiteY46" fmla="*/ 1660101 h 3959325"/>
              <a:gd name="connsiteX47" fmla="*/ 0 w 9270620"/>
              <a:gd name="connsiteY47" fmla="*/ 1660101 h 3959325"/>
              <a:gd name="connsiteX48" fmla="*/ 0 w 9270620"/>
              <a:gd name="connsiteY48" fmla="*/ 0 h 3959325"/>
              <a:gd name="connsiteX49" fmla="*/ 9270620 w 9270620"/>
              <a:gd name="connsiteY49" fmla="*/ 0 h 3959325"/>
              <a:gd name="connsiteX50" fmla="*/ 9270620 w 9270620"/>
              <a:gd name="connsiteY50" fmla="*/ 1106839 h 3959325"/>
              <a:gd name="connsiteX51" fmla="*/ 0 w 9270620"/>
              <a:gd name="connsiteY51" fmla="*/ 1106839 h 395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70620" h="3959325">
                <a:moveTo>
                  <a:pt x="4835251" y="2948180"/>
                </a:moveTo>
                <a:lnTo>
                  <a:pt x="4835251" y="3779899"/>
                </a:lnTo>
                <a:lnTo>
                  <a:pt x="5282830" y="3779899"/>
                </a:lnTo>
                <a:cubicBezTo>
                  <a:pt x="5419404" y="3779899"/>
                  <a:pt x="5522065" y="3748707"/>
                  <a:pt x="5590803" y="3686324"/>
                </a:cubicBezTo>
                <a:cubicBezTo>
                  <a:pt x="5659548" y="3623943"/>
                  <a:pt x="5693918" y="3528250"/>
                  <a:pt x="5693918" y="3399093"/>
                </a:cubicBezTo>
                <a:lnTo>
                  <a:pt x="5693918" y="3329139"/>
                </a:lnTo>
                <a:cubicBezTo>
                  <a:pt x="5693918" y="3196955"/>
                  <a:pt x="5659548" y="3100352"/>
                  <a:pt x="5590803" y="3039484"/>
                </a:cubicBezTo>
                <a:cubicBezTo>
                  <a:pt x="5521912" y="2978616"/>
                  <a:pt x="5419404" y="2948180"/>
                  <a:pt x="5282830" y="2948180"/>
                </a:cubicBezTo>
                <a:close/>
                <a:moveTo>
                  <a:pt x="7923941" y="2768907"/>
                </a:moveTo>
                <a:lnTo>
                  <a:pt x="8147729" y="2768907"/>
                </a:lnTo>
                <a:lnTo>
                  <a:pt x="8603334" y="3699197"/>
                </a:lnTo>
                <a:lnTo>
                  <a:pt x="9058787" y="2768907"/>
                </a:lnTo>
                <a:lnTo>
                  <a:pt x="9269858" y="2768907"/>
                </a:lnTo>
                <a:lnTo>
                  <a:pt x="8674651" y="3959325"/>
                </a:lnTo>
                <a:lnTo>
                  <a:pt x="8520664" y="3959325"/>
                </a:lnTo>
                <a:close/>
                <a:moveTo>
                  <a:pt x="6265204" y="2768907"/>
                </a:moveTo>
                <a:lnTo>
                  <a:pt x="6349390" y="2768907"/>
                </a:lnTo>
                <a:lnTo>
                  <a:pt x="6458862" y="2768907"/>
                </a:lnTo>
                <a:lnTo>
                  <a:pt x="7379459" y="3699197"/>
                </a:lnTo>
                <a:lnTo>
                  <a:pt x="7379459" y="2768907"/>
                </a:lnTo>
                <a:lnTo>
                  <a:pt x="7574783" y="2768907"/>
                </a:lnTo>
                <a:lnTo>
                  <a:pt x="7574783" y="3959325"/>
                </a:lnTo>
                <a:lnTo>
                  <a:pt x="7379459" y="3959325"/>
                </a:lnTo>
                <a:lnTo>
                  <a:pt x="6458862" y="3030248"/>
                </a:lnTo>
                <a:lnTo>
                  <a:pt x="6458862" y="3959325"/>
                </a:lnTo>
                <a:lnTo>
                  <a:pt x="6265204" y="3959325"/>
                </a:lnTo>
                <a:close/>
                <a:moveTo>
                  <a:pt x="4636746" y="2768907"/>
                </a:moveTo>
                <a:lnTo>
                  <a:pt x="4725625" y="2768907"/>
                </a:lnTo>
                <a:lnTo>
                  <a:pt x="4835098" y="2768907"/>
                </a:lnTo>
                <a:lnTo>
                  <a:pt x="5281164" y="2768907"/>
                </a:lnTo>
                <a:cubicBezTo>
                  <a:pt x="5407140" y="2768907"/>
                  <a:pt x="5515553" y="2789347"/>
                  <a:pt x="5606551" y="2830078"/>
                </a:cubicBezTo>
                <a:cubicBezTo>
                  <a:pt x="5697551" y="2870809"/>
                  <a:pt x="5767352" y="2932130"/>
                  <a:pt x="5816110" y="3014048"/>
                </a:cubicBezTo>
                <a:cubicBezTo>
                  <a:pt x="5864711" y="3096112"/>
                  <a:pt x="5889091" y="3198923"/>
                  <a:pt x="5889091" y="3322781"/>
                </a:cubicBezTo>
                <a:lnTo>
                  <a:pt x="5889091" y="3405301"/>
                </a:lnTo>
                <a:cubicBezTo>
                  <a:pt x="5889091" y="3529156"/>
                  <a:pt x="5864711" y="3631967"/>
                  <a:pt x="5816110" y="3714035"/>
                </a:cubicBezTo>
                <a:cubicBezTo>
                  <a:pt x="5767352" y="3796099"/>
                  <a:pt x="5697551" y="3857423"/>
                  <a:pt x="5606551" y="3898154"/>
                </a:cubicBezTo>
                <a:cubicBezTo>
                  <a:pt x="5515553" y="3938885"/>
                  <a:pt x="5407140" y="3959325"/>
                  <a:pt x="5281164" y="3959325"/>
                </a:cubicBezTo>
                <a:lnTo>
                  <a:pt x="4835098" y="3959325"/>
                </a:lnTo>
                <a:lnTo>
                  <a:pt x="4725625" y="3959325"/>
                </a:lnTo>
                <a:lnTo>
                  <a:pt x="4636746" y="3959325"/>
                </a:lnTo>
                <a:close/>
                <a:moveTo>
                  <a:pt x="0" y="1844070"/>
                </a:moveTo>
                <a:lnTo>
                  <a:pt x="9270620" y="1844070"/>
                </a:lnTo>
                <a:lnTo>
                  <a:pt x="9270620" y="2212762"/>
                </a:lnTo>
                <a:lnTo>
                  <a:pt x="0" y="2212762"/>
                </a:lnTo>
                <a:close/>
                <a:moveTo>
                  <a:pt x="0" y="1475528"/>
                </a:moveTo>
                <a:lnTo>
                  <a:pt x="9270620" y="1475528"/>
                </a:lnTo>
                <a:lnTo>
                  <a:pt x="9270620" y="1660101"/>
                </a:lnTo>
                <a:lnTo>
                  <a:pt x="0" y="1660101"/>
                </a:lnTo>
                <a:close/>
                <a:moveTo>
                  <a:pt x="0" y="0"/>
                </a:moveTo>
                <a:lnTo>
                  <a:pt x="9270620" y="0"/>
                </a:lnTo>
                <a:lnTo>
                  <a:pt x="9270620" y="1106839"/>
                </a:lnTo>
                <a:lnTo>
                  <a:pt x="0" y="110683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13" name="Text Placeholder 51">
            <a:extLst>
              <a:ext uri="{FF2B5EF4-FFF2-40B4-BE49-F238E27FC236}">
                <a16:creationId xmlns:a16="http://schemas.microsoft.com/office/drawing/2014/main" id="{365B6A09-D9FD-4ED0-98F5-8CCC60EAA84E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 bwMode="white">
          <a:xfrm>
            <a:off x="9950400" y="540000"/>
            <a:ext cx="1702800" cy="110911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39" name="_SD_FLD_DocumentNumber">
            <a:extLst>
              <a:ext uri="{FF2B5EF4-FFF2-40B4-BE49-F238E27FC236}">
                <a16:creationId xmlns:a16="http://schemas.microsoft.com/office/drawing/2014/main" id="{6D4A75F9-9621-4F28-A6CF-B645F5EF9C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6" name="SD_FLD_Draft" hidden="1">
            <a:extLst>
              <a:ext uri="{FF2B5EF4-FFF2-40B4-BE49-F238E27FC236}">
                <a16:creationId xmlns:a16="http://schemas.microsoft.com/office/drawing/2014/main" id="{BD7D6A25-4428-4539-B039-5FC4AADC87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7" name="SD_FLD_Confidentiality">
            <a:extLst>
              <a:ext uri="{FF2B5EF4-FFF2-40B4-BE49-F238E27FC236}">
                <a16:creationId xmlns:a16="http://schemas.microsoft.com/office/drawing/2014/main" id="{31AB39E5-0741-4771-B91F-E17E5133945B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E7010F2-E87C-4A37-82E8-9658961C63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6128743"/>
            <a:ext cx="8290797" cy="214833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accent1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GB"/>
              <a:t>Insert date DD Month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40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high-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8064000" tIns="576000" rIns="1080000" anchor="ctr" anchorCtr="0"/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Click on picture frame to insert background picture, click on DNV-menu / Image Tools-button / Choose Insert or Paste</a:t>
            </a:r>
          </a:p>
        </p:txBody>
      </p:sp>
      <p:sp>
        <p:nvSpPr>
          <p:cNvPr id="39" name="_SD_FLD_DocumentNumber">
            <a:extLst>
              <a:ext uri="{FF2B5EF4-FFF2-40B4-BE49-F238E27FC236}">
                <a16:creationId xmlns:a16="http://schemas.microsoft.com/office/drawing/2014/main" id="{6D4A75F9-9621-4F28-A6CF-B645F5EF9C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6" name="SD_FLD_Draft" hidden="1">
            <a:extLst>
              <a:ext uri="{FF2B5EF4-FFF2-40B4-BE49-F238E27FC236}">
                <a16:creationId xmlns:a16="http://schemas.microsoft.com/office/drawing/2014/main" id="{BD7D6A25-4428-4539-B039-5FC4AADC87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7" name="SD_FLD_Confidentiality">
            <a:extLst>
              <a:ext uri="{FF2B5EF4-FFF2-40B4-BE49-F238E27FC236}">
                <a16:creationId xmlns:a16="http://schemas.microsoft.com/office/drawing/2014/main" id="{31AB39E5-0741-4771-B91F-E17E5133945B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3" name="Top white Text Placeholder 62">
            <a:extLst>
              <a:ext uri="{FF2B5EF4-FFF2-40B4-BE49-F238E27FC236}">
                <a16:creationId xmlns:a16="http://schemas.microsoft.com/office/drawing/2014/main" id="{86FA6806-F06F-4815-9C58-9A21745653C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39750" y="-1"/>
            <a:ext cx="6407150" cy="3429001"/>
          </a:xfrm>
          <a:solidFill>
            <a:schemeClr val="bg1"/>
          </a:solid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65" name="Top blue Text Placeholder 64">
            <a:extLst>
              <a:ext uri="{FF2B5EF4-FFF2-40B4-BE49-F238E27FC236}">
                <a16:creationId xmlns:a16="http://schemas.microsoft.com/office/drawing/2014/main" id="{44396705-2401-41FF-AC70-D3109287988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40000" y="3390298"/>
            <a:ext cx="6408000" cy="1234800"/>
          </a:xfrm>
          <a:solidFill>
            <a:schemeClr val="tx2"/>
          </a:solidFill>
          <a:ln>
            <a:noFill/>
          </a:ln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8E2B2C2-0C1A-4F16-AB97-87EF9E7EAE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0" y="1592796"/>
            <a:ext cx="5320800" cy="1436524"/>
          </a:xfrm>
        </p:spPr>
        <p:txBody>
          <a:bodyPr anchor="t" anchorCtr="0">
            <a:noAutofit/>
          </a:bodyPr>
          <a:lstStyle>
            <a:lvl1pPr>
              <a:lnSpc>
                <a:spcPct val="83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55756018-EA5B-4F5B-8ECA-D5A1005CDF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76398" y="3661200"/>
            <a:ext cx="5342402" cy="3168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  <a:endParaRPr lang="en-GB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95036F0-513C-4690-81A2-F2137A557D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80000" y="3114000"/>
            <a:ext cx="5320800" cy="2592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/>
              <a:defRPr sz="1400" b="0">
                <a:solidFill>
                  <a:schemeClr val="tx2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 dirty="0"/>
              <a:t>Insert date DD Month Year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6E7010F2-E87C-4A37-82E8-9658961C63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80001" y="4021200"/>
            <a:ext cx="5320800" cy="396000"/>
          </a:xfrm>
        </p:spPr>
        <p:txBody>
          <a:bodyPr/>
          <a:lstStyle>
            <a:lvl1pPr marL="0" indent="0" algn="l">
              <a:lnSpc>
                <a:spcPct val="83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add name, title etc..</a:t>
            </a:r>
          </a:p>
          <a:p>
            <a:pPr lvl="0"/>
            <a:endParaRPr lang="en-GB" dirty="0"/>
          </a:p>
        </p:txBody>
      </p:sp>
      <p:sp>
        <p:nvSpPr>
          <p:cNvPr id="67" name="Logo Text Placeholder 66">
            <a:extLst>
              <a:ext uri="{FF2B5EF4-FFF2-40B4-BE49-F238E27FC236}">
                <a16:creationId xmlns:a16="http://schemas.microsoft.com/office/drawing/2014/main" id="{8F2A53FB-F4DD-4718-B83E-681A97D8089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80000" y="540000"/>
            <a:ext cx="1702800" cy="7272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69" name="Tagline Text Placeholder 68">
            <a:extLst>
              <a:ext uri="{FF2B5EF4-FFF2-40B4-BE49-F238E27FC236}">
                <a16:creationId xmlns:a16="http://schemas.microsoft.com/office/drawing/2014/main" id="{B2E61313-541F-4AA3-BFA3-10A9209FA81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716000" y="540000"/>
            <a:ext cx="1702800" cy="1116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GB"/>
              <a:t>.</a:t>
            </a:r>
            <a:endParaRPr lang="en-GB" dirty="0"/>
          </a:p>
        </p:txBody>
      </p:sp>
      <p:sp>
        <p:nvSpPr>
          <p:cNvPr id="41" name="Date Placeholder 12" hidden="1">
            <a:extLst>
              <a:ext uri="{FF2B5EF4-FFF2-40B4-BE49-F238E27FC236}">
                <a16:creationId xmlns:a16="http://schemas.microsoft.com/office/drawing/2014/main" id="{F8C7B2A1-0C6D-4367-B22A-DB1D1248E7E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2" name="Footer Placeholder 23" hidden="1">
            <a:extLst>
              <a:ext uri="{FF2B5EF4-FFF2-40B4-BE49-F238E27FC236}">
                <a16:creationId xmlns:a16="http://schemas.microsoft.com/office/drawing/2014/main" id="{70E9D16D-FE2F-4908-ABD5-BB45ECB4099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>
              <a:noFill/>
            </a:endParaRPr>
          </a:p>
        </p:txBody>
      </p:sp>
      <p:sp>
        <p:nvSpPr>
          <p:cNvPr id="43" name="Slide Number Placeholder 24" hidden="1">
            <a:extLst>
              <a:ext uri="{FF2B5EF4-FFF2-40B4-BE49-F238E27FC236}">
                <a16:creationId xmlns:a16="http://schemas.microsoft.com/office/drawing/2014/main" id="{393087B7-ABFA-4120-819F-40E9D4ED116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 dirty="0"/>
          </a:p>
        </p:txBody>
      </p:sp>
    </p:spTree>
    <p:extLst>
      <p:ext uri="{BB962C8B-B14F-4D97-AF65-F5344CB8AC3E}">
        <p14:creationId xmlns:p14="http://schemas.microsoft.com/office/powerpoint/2010/main" val="1471169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1EE7B84-21D7-4D19-B8C2-98FB782C5002}"/>
              </a:ext>
            </a:extLst>
          </p:cNvPr>
          <p:cNvSpPr/>
          <p:nvPr userDrawn="1"/>
        </p:nvSpPr>
        <p:spPr>
          <a:xfrm>
            <a:off x="10892788" y="3428991"/>
            <a:ext cx="1299210" cy="343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9E16D1-DD8A-448B-8C91-3F9644937B8A}"/>
              </a:ext>
            </a:extLst>
          </p:cNvPr>
          <p:cNvSpPr/>
          <p:nvPr userDrawn="1"/>
        </p:nvSpPr>
        <p:spPr>
          <a:xfrm>
            <a:off x="10892788" y="0"/>
            <a:ext cx="1299210" cy="34289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5691DC5-BC42-4673-ABEB-824D2A1A48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2347" t="1675" r="7579" b="42703"/>
          <a:stretch/>
        </p:blipFill>
        <p:spPr>
          <a:xfrm>
            <a:off x="10892789" y="0"/>
            <a:ext cx="1299210" cy="3428993"/>
          </a:xfrm>
          <a:prstGeom prst="rect">
            <a:avLst/>
          </a:prstGeom>
        </p:spPr>
      </p:pic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353A26F8-896D-4566-BE5C-C8CD2E8BB8E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3428993"/>
            <a:ext cx="10892788" cy="342900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3348000" rIns="306000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Click on picture frame to insert background picture, click on DNV-menu / Image Tools-button / Choose Insert or Paste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750" y="1591200"/>
            <a:ext cx="6586538" cy="977407"/>
          </a:xfrm>
        </p:spPr>
        <p:txBody>
          <a:bodyPr anchor="t" anchorCtr="0">
            <a:noAutofit/>
          </a:bodyPr>
          <a:lstStyle>
            <a:lvl1pPr>
              <a:lnSpc>
                <a:spcPct val="83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750" y="2620800"/>
            <a:ext cx="6586538" cy="3168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add subtitle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D590D-63DF-49A5-B495-2B2E9EA7D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2980800"/>
            <a:ext cx="6586538" cy="39600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>
                <a:solidFill>
                  <a:schemeClr val="accent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2pPr>
            <a:lvl3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3pPr>
            <a:lvl4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4pPr>
            <a:lvl5pPr marL="0" indent="0">
              <a:lnSpc>
                <a:spcPct val="83000"/>
              </a:lnSpc>
              <a:spcBef>
                <a:spcPts val="0"/>
              </a:spcBef>
              <a:buNone/>
              <a:tabLst/>
              <a:defRPr sz="1400" b="0"/>
            </a:lvl5pPr>
          </a:lstStyle>
          <a:p>
            <a:pPr lvl="0"/>
            <a:r>
              <a:rPr lang="en-GB"/>
              <a:t>Click to add name, title etc..</a:t>
            </a:r>
            <a:endParaRPr lang="en-GB" dirty="0"/>
          </a:p>
        </p:txBody>
      </p:sp>
      <p:sp>
        <p:nvSpPr>
          <p:cNvPr id="13" name="Date Placeholder 12" hidden="1"/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4" name="Footer Placeholder 23" hidden="1"/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>
              <a:noFill/>
            </a:endParaRPr>
          </a:p>
        </p:txBody>
      </p:sp>
      <p:sp>
        <p:nvSpPr>
          <p:cNvPr id="25" name="Slide Number Placeholder 24" hidden="1"/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sz="100" dirty="0"/>
          </a:p>
        </p:txBody>
      </p:sp>
      <p:sp>
        <p:nvSpPr>
          <p:cNvPr id="29" name="_SD_FLD_DocumentNumber"/>
          <p:cNvSpPr txBox="1">
            <a:spLocks noChangeArrowheads="1"/>
          </p:cNvSpPr>
          <p:nvPr userDrawn="1"/>
        </p:nvSpPr>
        <p:spPr bwMode="auto">
          <a:xfrm>
            <a:off x="540001" y="6440400"/>
            <a:ext cx="170155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70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46" name="SD_FLD_Confidentiality">
            <a:extLst>
              <a:ext uri="{FF2B5EF4-FFF2-40B4-BE49-F238E27FC236}">
                <a16:creationId xmlns:a16="http://schemas.microsoft.com/office/drawing/2014/main" id="{4E7786D1-21E1-42FD-A034-CC844823A79D}"/>
              </a:ext>
            </a:extLst>
          </p:cNvPr>
          <p:cNvSpPr/>
          <p:nvPr userDrawn="1"/>
        </p:nvSpPr>
        <p:spPr>
          <a:xfrm>
            <a:off x="7126289" y="3095995"/>
            <a:ext cx="3223962" cy="22366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marL="0" algn="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SD_FLD_DocumentDate">
            <a:extLst>
              <a:ext uri="{FF2B5EF4-FFF2-40B4-BE49-F238E27FC236}">
                <a16:creationId xmlns:a16="http://schemas.microsoft.com/office/drawing/2014/main" id="{8708ADB9-3B0F-453F-A039-DB1191DA8B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26289" y="2983229"/>
            <a:ext cx="3223962" cy="18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r">
              <a:lnSpc>
                <a:spcPct val="83000"/>
              </a:lnSpc>
              <a:spcBef>
                <a:spcPts val="0"/>
              </a:spcBef>
            </a:pPr>
            <a:endParaRPr lang="en-GB" altLang="ja-JP" sz="1400" cap="none" baseline="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39" name="SD_FLD_Draft" hidden="1">
            <a:extLst>
              <a:ext uri="{FF2B5EF4-FFF2-40B4-BE49-F238E27FC236}">
                <a16:creationId xmlns:a16="http://schemas.microsoft.com/office/drawing/2014/main" id="{2F1643DB-FB69-4D52-AC31-87438698FFD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grpSp>
        <p:nvGrpSpPr>
          <p:cNvPr id="38" name="Logo">
            <a:extLst>
              <a:ext uri="{FF2B5EF4-FFF2-40B4-BE49-F238E27FC236}">
                <a16:creationId xmlns:a16="http://schemas.microsoft.com/office/drawing/2014/main" id="{196DDB45-CDCA-476F-809B-C62C8425576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40000" y="540001"/>
            <a:ext cx="1702800" cy="727237"/>
            <a:chOff x="6380216" y="4059273"/>
            <a:chExt cx="2905863" cy="1241045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9AE0E04-A811-402C-9CE3-BBE238EC2F38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380A0FC-DDF7-4C0C-ACFB-2F429FB7948A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79E4B05-CB75-4B58-9E28-2FAA335E1493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ED928C2-5DAA-462E-90D6-80E99E2F3A77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E08F6C9-1226-467B-81CC-D21D6869BD16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EBFF170-9966-4D97-BD59-699C843D4DB9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47" name="TAGLINE 60Black">
            <a:extLst>
              <a:ext uri="{FF2B5EF4-FFF2-40B4-BE49-F238E27FC236}">
                <a16:creationId xmlns:a16="http://schemas.microsoft.com/office/drawing/2014/main" id="{1DDB6F67-2C8F-419C-A09A-62A18305D4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46865" y="539750"/>
            <a:ext cx="1703386" cy="11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2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Logo">
            <a:extLst>
              <a:ext uri="{FF2B5EF4-FFF2-40B4-BE49-F238E27FC236}">
                <a16:creationId xmlns:a16="http://schemas.microsoft.com/office/drawing/2014/main" id="{695A7F22-D090-4AF8-A177-30D9606CFDBE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C3685D1-9F07-4341-8451-6ACA3C76F377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05DB9FB-B858-4B06-A61C-9DAA21B1D160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6694A08-8823-4FD6-88C7-8415CF19C262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0EAD51D-BC75-421A-AA39-A25C2993AF87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D0EDFBF-F6DC-4EE5-B961-FB8227BC86A9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D9D8410-AE1F-42D5-9F0C-1407AD71DD5C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agenda title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730375"/>
            <a:ext cx="11110913" cy="43164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7000"/>
              </a:lnSpc>
              <a:spcBef>
                <a:spcPts val="600"/>
              </a:spcBef>
              <a:buClr>
                <a:srgbClr val="333333"/>
              </a:buClr>
              <a:buFont typeface="Arial" panose="020B0604020202020204" pitchFamily="34" charset="0"/>
              <a:buChar char="​"/>
              <a:defRPr sz="2800" b="0">
                <a:solidFill>
                  <a:schemeClr val="bg1"/>
                </a:solidFill>
              </a:defRPr>
            </a:lvl1pPr>
            <a:lvl2pPr marL="180000" indent="-180000"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360000"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/>
              <a:t>Click to add agenda topic, use DNV colour to highlight topic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CC51AD2-C7F6-4AF5-83C7-C3346E7B2B9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6645AE-FC10-4F79-953E-599B36B67B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170CD4-9BE0-473A-A859-807C538E79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_SD_FLD_Copyright">
            <a:extLst>
              <a:ext uri="{FF2B5EF4-FFF2-40B4-BE49-F238E27FC236}">
                <a16:creationId xmlns:a16="http://schemas.microsoft.com/office/drawing/2014/main" id="{91DD9A75-AAB0-4D34-9DD6-745202F2B6EC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8" name="SD_FLD_DocumentDate">
            <a:extLst>
              <a:ext uri="{FF2B5EF4-FFF2-40B4-BE49-F238E27FC236}">
                <a16:creationId xmlns:a16="http://schemas.microsoft.com/office/drawing/2014/main" id="{1BACBB39-DAB4-4191-818A-2C30244CF39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GB" altLang="ja-JP" sz="700" cap="all" baseline="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92C90B5D-5FAE-415E-B4B3-FF93FD8C92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0" name="SD_FLD_Confidentiality">
            <a:extLst>
              <a:ext uri="{FF2B5EF4-FFF2-40B4-BE49-F238E27FC236}">
                <a16:creationId xmlns:a16="http://schemas.microsoft.com/office/drawing/2014/main" id="{3DEC7C90-257A-486B-BBAD-EACD348C6498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40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1" y="-1"/>
            <a:ext cx="12191999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0000" y="1536806"/>
            <a:ext cx="10170863" cy="3784387"/>
          </a:xfrm>
        </p:spPr>
        <p:txBody>
          <a:bodyPr anchor="ctr" anchorCtr="0">
            <a:noAutofit/>
          </a:bodyPr>
          <a:lstStyle>
            <a:lvl1pPr algn="l">
              <a:defRPr sz="6000" b="0" cap="none" baseline="0"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to add title</a:t>
            </a:r>
            <a:endParaRPr lang="en-GB" dirty="0"/>
          </a:p>
        </p:txBody>
      </p:sp>
      <p:grpSp>
        <p:nvGrpSpPr>
          <p:cNvPr id="14" name="Logo">
            <a:extLst>
              <a:ext uri="{FF2B5EF4-FFF2-40B4-BE49-F238E27FC236}">
                <a16:creationId xmlns:a16="http://schemas.microsoft.com/office/drawing/2014/main" id="{FFD8B2ED-D29A-4DD2-802B-39A737104C76}"/>
              </a:ext>
            </a:extLst>
          </p:cNvPr>
          <p:cNvGrpSpPr/>
          <p:nvPr userDrawn="1"/>
        </p:nvGrpSpPr>
        <p:grpSpPr bwMode="black">
          <a:xfrm>
            <a:off x="10893210" y="6350918"/>
            <a:ext cx="755843" cy="322808"/>
            <a:chOff x="6380216" y="4059273"/>
            <a:chExt cx="2905863" cy="1241045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DE34447-D162-4F7B-935A-955BE9F11910}"/>
                </a:ext>
              </a:extLst>
            </p:cNvPr>
            <p:cNvSpPr/>
            <p:nvPr/>
          </p:nvSpPr>
          <p:spPr bwMode="black"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CC62DE1-D960-4214-AF24-6FCCF8E1E2CB}"/>
                </a:ext>
              </a:extLst>
            </p:cNvPr>
            <p:cNvSpPr/>
            <p:nvPr/>
          </p:nvSpPr>
          <p:spPr bwMode="black"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A82B21-5583-4BEB-BD57-5F9CEB1A8934}"/>
                </a:ext>
              </a:extLst>
            </p:cNvPr>
            <p:cNvSpPr/>
            <p:nvPr/>
          </p:nvSpPr>
          <p:spPr bwMode="black"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CE20039-795E-4D11-8AE0-90EC7F537A0F}"/>
                </a:ext>
              </a:extLst>
            </p:cNvPr>
            <p:cNvSpPr/>
            <p:nvPr/>
          </p:nvSpPr>
          <p:spPr bwMode="black"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98DD760-2FAF-4320-9DEA-72623C379E8E}"/>
                </a:ext>
              </a:extLst>
            </p:cNvPr>
            <p:cNvSpPr/>
            <p:nvPr/>
          </p:nvSpPr>
          <p:spPr bwMode="black"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1B905B-6234-4D84-87BB-D0AC1BB118FB}"/>
                </a:ext>
              </a:extLst>
            </p:cNvPr>
            <p:cNvSpPr/>
            <p:nvPr/>
          </p:nvSpPr>
          <p:spPr bwMode="black"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grpFill/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_SD_FLD_Copyright">
            <a:extLst>
              <a:ext uri="{FF2B5EF4-FFF2-40B4-BE49-F238E27FC236}">
                <a16:creationId xmlns:a16="http://schemas.microsoft.com/office/drawing/2014/main" id="{88BB9A6B-143D-4AB2-9315-1A85C0FD59C1}"/>
              </a:ext>
            </a:extLst>
          </p:cNvPr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>
                <a:solidFill>
                  <a:schemeClr val="bg1"/>
                </a:solidFill>
              </a:rPr>
              <a:t>DNV ©</a:t>
            </a:r>
          </a:p>
        </p:txBody>
      </p:sp>
      <p:sp>
        <p:nvSpPr>
          <p:cNvPr id="10" name="SD_FLD_DocumentDate">
            <a:extLst>
              <a:ext uri="{FF2B5EF4-FFF2-40B4-BE49-F238E27FC236}">
                <a16:creationId xmlns:a16="http://schemas.microsoft.com/office/drawing/2014/main" id="{AD49DE91-72EC-4016-8964-B40560EF537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GB" altLang="ja-JP" sz="700" cap="all" baseline="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SD_FLD_Draft" hidden="1">
            <a:extLst>
              <a:ext uri="{FF2B5EF4-FFF2-40B4-BE49-F238E27FC236}">
                <a16:creationId xmlns:a16="http://schemas.microsoft.com/office/drawing/2014/main" id="{630717C7-BDDC-469E-A681-3386855F62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21" name="SD_FLD_Confidentiality">
            <a:extLst>
              <a:ext uri="{FF2B5EF4-FFF2-40B4-BE49-F238E27FC236}">
                <a16:creationId xmlns:a16="http://schemas.microsoft.com/office/drawing/2014/main" id="{29E2B795-4D5A-4BB6-835E-D4542969C287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90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4.xml"/><Relationship Id="rId42" Type="http://schemas.openxmlformats.org/officeDocument/2006/relationships/tags" Target="../tags/tag12.xml"/><Relationship Id="rId47" Type="http://schemas.openxmlformats.org/officeDocument/2006/relationships/tags" Target="../tags/tag17.xml"/><Relationship Id="rId50" Type="http://schemas.openxmlformats.org/officeDocument/2006/relationships/tags" Target="../tags/tag2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3.xml"/><Relationship Id="rId38" Type="http://schemas.openxmlformats.org/officeDocument/2006/relationships/tags" Target="../tags/tag8.xml"/><Relationship Id="rId46" Type="http://schemas.openxmlformats.org/officeDocument/2006/relationships/tags" Target="../tags/tag1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2.xml"/><Relationship Id="rId37" Type="http://schemas.openxmlformats.org/officeDocument/2006/relationships/tags" Target="../tags/tag7.xml"/><Relationship Id="rId40" Type="http://schemas.openxmlformats.org/officeDocument/2006/relationships/tags" Target="../tags/tag10.xml"/><Relationship Id="rId45" Type="http://schemas.openxmlformats.org/officeDocument/2006/relationships/tags" Target="../tags/tag15.xml"/><Relationship Id="rId53" Type="http://schemas.openxmlformats.org/officeDocument/2006/relationships/tags" Target="../tags/tag2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6.xml"/><Relationship Id="rId49" Type="http://schemas.openxmlformats.org/officeDocument/2006/relationships/tags" Target="../tags/tag1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1.xml"/><Relationship Id="rId44" Type="http://schemas.openxmlformats.org/officeDocument/2006/relationships/tags" Target="../tags/tag14.xml"/><Relationship Id="rId52" Type="http://schemas.openxmlformats.org/officeDocument/2006/relationships/tags" Target="../tags/tag2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tags" Target="../tags/tag5.xml"/><Relationship Id="rId43" Type="http://schemas.openxmlformats.org/officeDocument/2006/relationships/tags" Target="../tags/tag13.xml"/><Relationship Id="rId48" Type="http://schemas.openxmlformats.org/officeDocument/2006/relationships/tags" Target="../tags/tag18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539750"/>
            <a:ext cx="11110914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49" y="1730376"/>
            <a:ext cx="11110914" cy="43176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BB63DCEC-AAD3-4DB4-9AE3-B5D19A9C2484}"/>
              </a:ext>
            </a:extLst>
          </p:cNvPr>
          <p:cNvSpPr/>
          <p:nvPr userDrawn="1">
            <p:custDataLst>
              <p:tags r:id="rId31"/>
            </p:custDataLst>
          </p:nvPr>
        </p:nvSpPr>
        <p:spPr>
          <a:xfrm>
            <a:off x="540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0FD117DA-A2A8-4F9D-B936-69DCC4F5F5D2}"/>
              </a:ext>
            </a:extLst>
          </p:cNvPr>
          <p:cNvSpPr/>
          <p:nvPr userDrawn="1">
            <p:custDataLst>
              <p:tags r:id="rId32"/>
            </p:custDataLst>
          </p:nvPr>
        </p:nvSpPr>
        <p:spPr>
          <a:xfrm>
            <a:off x="1301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2C7B45E7-1F83-4137-A47D-8B64435080C5}"/>
              </a:ext>
            </a:extLst>
          </p:cNvPr>
          <p:cNvSpPr/>
          <p:nvPr userDrawn="1">
            <p:custDataLst>
              <p:tags r:id="rId33"/>
            </p:custDataLst>
          </p:nvPr>
        </p:nvSpPr>
        <p:spPr>
          <a:xfrm>
            <a:off x="1481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A8B3B5FE-7988-4FC0-84E6-9CF1C3C4CA51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2242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1EDC7C3A-9F84-479D-9C27-16EAE38E647C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2422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0D6D4D25-7264-48B4-AADE-6A2F1A824C8B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3183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D415979B-387F-475E-814F-C88D5AB822CB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3363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877E9948-C983-44F5-B38B-9D9B79AB0C13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4124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C90019DE-0E2E-4D25-8EBB-2AA6C9805FCB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4304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5743DD09-14AA-4131-9DA2-5E4B49BF5418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5065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54D98BB9-B9BA-4230-9B6C-2B0937D4CADC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5245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0E84BDF3-3A6F-4957-9C70-3E513F17F8E6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6006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F8D87BF2-62DC-4044-8884-CD295F80035D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186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9" name="Rectangle 28" hidden="1">
            <a:extLst>
              <a:ext uri="{FF2B5EF4-FFF2-40B4-BE49-F238E27FC236}">
                <a16:creationId xmlns:a16="http://schemas.microsoft.com/office/drawing/2014/main" id="{997FA058-ADE0-4733-B4D3-D07665FA08E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6947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0" name="Rectangle 29" hidden="1">
            <a:extLst>
              <a:ext uri="{FF2B5EF4-FFF2-40B4-BE49-F238E27FC236}">
                <a16:creationId xmlns:a16="http://schemas.microsoft.com/office/drawing/2014/main" id="{CF0CB68A-836B-4424-A951-4595D080DA84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7127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1" name="Rectangle 30" hidden="1">
            <a:extLst>
              <a:ext uri="{FF2B5EF4-FFF2-40B4-BE49-F238E27FC236}">
                <a16:creationId xmlns:a16="http://schemas.microsoft.com/office/drawing/2014/main" id="{37E6161D-D1CC-43BF-868E-E0728DA933D2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7888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B91C25CE-0CFC-46B9-8355-74CBDF16BA6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8068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3" name="Rectangle 32" hidden="1">
            <a:extLst>
              <a:ext uri="{FF2B5EF4-FFF2-40B4-BE49-F238E27FC236}">
                <a16:creationId xmlns:a16="http://schemas.microsoft.com/office/drawing/2014/main" id="{DE20CDAE-9F45-4CE8-A05F-6A96B2B5939F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8829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6432E07F-A333-4B52-865F-B73930C08029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9009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4391A0C5-6CD6-4DC4-8D81-B703452F5556}"/>
              </a:ext>
            </a:extLst>
          </p:cNvPr>
          <p:cNvSpPr/>
          <p:nvPr userDrawn="1">
            <p:custDataLst>
              <p:tags r:id="rId50"/>
            </p:custDataLst>
          </p:nvPr>
        </p:nvSpPr>
        <p:spPr>
          <a:xfrm>
            <a:off x="9770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C2BB7253-FD9F-45C4-B7EC-3DFA632E9A5C}"/>
              </a:ext>
            </a:extLst>
          </p:cNvPr>
          <p:cNvSpPr/>
          <p:nvPr userDrawn="1">
            <p:custDataLst>
              <p:tags r:id="rId51"/>
            </p:custDataLst>
          </p:nvPr>
        </p:nvSpPr>
        <p:spPr>
          <a:xfrm>
            <a:off x="9950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8551C5F9-5795-44CA-A212-05C6ED297020}"/>
              </a:ext>
            </a:extLst>
          </p:cNvPr>
          <p:cNvSpPr/>
          <p:nvPr userDrawn="1">
            <p:custDataLst>
              <p:tags r:id="rId52"/>
            </p:custDataLst>
          </p:nvPr>
        </p:nvSpPr>
        <p:spPr>
          <a:xfrm>
            <a:off x="10711000" y="540000"/>
            <a:ext cx="180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9BA724BC-F1B2-426A-9B61-ACA60B3A108B}"/>
              </a:ext>
            </a:extLst>
          </p:cNvPr>
          <p:cNvSpPr/>
          <p:nvPr userDrawn="1">
            <p:custDataLst>
              <p:tags r:id="rId53"/>
            </p:custDataLst>
          </p:nvPr>
        </p:nvSpPr>
        <p:spPr>
          <a:xfrm>
            <a:off x="10891000" y="540000"/>
            <a:ext cx="761000" cy="550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grpSp>
        <p:nvGrpSpPr>
          <p:cNvPr id="40" name="Logo">
            <a:extLst>
              <a:ext uri="{FF2B5EF4-FFF2-40B4-BE49-F238E27FC236}">
                <a16:creationId xmlns:a16="http://schemas.microsoft.com/office/drawing/2014/main" id="{41159307-D2B4-4D3F-A332-4F79D6D74E94}"/>
              </a:ext>
            </a:extLst>
          </p:cNvPr>
          <p:cNvGrpSpPr/>
          <p:nvPr userDrawn="1"/>
        </p:nvGrpSpPr>
        <p:grpSpPr>
          <a:xfrm>
            <a:off x="10893210" y="6350918"/>
            <a:ext cx="755843" cy="322808"/>
            <a:chOff x="6380216" y="4059273"/>
            <a:chExt cx="2905863" cy="124104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8D12840-1B77-4571-AEF6-084C7CA9B155}"/>
                </a:ext>
              </a:extLst>
            </p:cNvPr>
            <p:cNvSpPr/>
            <p:nvPr/>
          </p:nvSpPr>
          <p:spPr>
            <a:xfrm>
              <a:off x="6380216" y="4059273"/>
              <a:ext cx="2905863" cy="346936"/>
            </a:xfrm>
            <a:custGeom>
              <a:avLst/>
              <a:gdLst>
                <a:gd name="connsiteX0" fmla="*/ 0 w 2905863"/>
                <a:gd name="connsiteY0" fmla="*/ 0 h 346936"/>
                <a:gd name="connsiteX1" fmla="*/ 2905864 w 2905863"/>
                <a:gd name="connsiteY1" fmla="*/ 0 h 346936"/>
                <a:gd name="connsiteX2" fmla="*/ 2905864 w 2905863"/>
                <a:gd name="connsiteY2" fmla="*/ 346937 h 346936"/>
                <a:gd name="connsiteX3" fmla="*/ 0 w 2905863"/>
                <a:gd name="connsiteY3" fmla="*/ 346937 h 34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346936">
                  <a:moveTo>
                    <a:pt x="0" y="0"/>
                  </a:moveTo>
                  <a:lnTo>
                    <a:pt x="2905864" y="0"/>
                  </a:lnTo>
                  <a:lnTo>
                    <a:pt x="2905864" y="346937"/>
                  </a:lnTo>
                  <a:lnTo>
                    <a:pt x="0" y="346937"/>
                  </a:lnTo>
                  <a:close/>
                </a:path>
              </a:pathLst>
            </a:custGeom>
            <a:solidFill>
              <a:srgbClr val="99D9F0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2A81581-576B-48A7-8DE8-ED168555C1E3}"/>
                </a:ext>
              </a:extLst>
            </p:cNvPr>
            <p:cNvSpPr/>
            <p:nvPr/>
          </p:nvSpPr>
          <p:spPr>
            <a:xfrm>
              <a:off x="6380216" y="4521775"/>
              <a:ext cx="2905863" cy="57854"/>
            </a:xfrm>
            <a:custGeom>
              <a:avLst/>
              <a:gdLst>
                <a:gd name="connsiteX0" fmla="*/ 0 w 2905863"/>
                <a:gd name="connsiteY0" fmla="*/ 0 h 57854"/>
                <a:gd name="connsiteX1" fmla="*/ 2905864 w 2905863"/>
                <a:gd name="connsiteY1" fmla="*/ 0 h 57854"/>
                <a:gd name="connsiteX2" fmla="*/ 2905864 w 2905863"/>
                <a:gd name="connsiteY2" fmla="*/ 57854 h 57854"/>
                <a:gd name="connsiteX3" fmla="*/ 0 w 2905863"/>
                <a:gd name="connsiteY3" fmla="*/ 57854 h 5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57854">
                  <a:moveTo>
                    <a:pt x="0" y="0"/>
                  </a:moveTo>
                  <a:lnTo>
                    <a:pt x="2905864" y="0"/>
                  </a:lnTo>
                  <a:lnTo>
                    <a:pt x="2905864" y="57854"/>
                  </a:lnTo>
                  <a:lnTo>
                    <a:pt x="0" y="57854"/>
                  </a:lnTo>
                  <a:close/>
                </a:path>
              </a:pathLst>
            </a:custGeom>
            <a:solidFill>
              <a:srgbClr val="3F9C35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C230431-2867-4E73-880C-8C7079DEE770}"/>
                </a:ext>
              </a:extLst>
            </p:cNvPr>
            <p:cNvSpPr/>
            <p:nvPr/>
          </p:nvSpPr>
          <p:spPr>
            <a:xfrm>
              <a:off x="6380216" y="4637294"/>
              <a:ext cx="2905863" cy="115566"/>
            </a:xfrm>
            <a:custGeom>
              <a:avLst/>
              <a:gdLst>
                <a:gd name="connsiteX0" fmla="*/ 0 w 2905863"/>
                <a:gd name="connsiteY0" fmla="*/ 0 h 115566"/>
                <a:gd name="connsiteX1" fmla="*/ 2905864 w 2905863"/>
                <a:gd name="connsiteY1" fmla="*/ 0 h 115566"/>
                <a:gd name="connsiteX2" fmla="*/ 2905864 w 2905863"/>
                <a:gd name="connsiteY2" fmla="*/ 115566 h 115566"/>
                <a:gd name="connsiteX3" fmla="*/ 0 w 2905863"/>
                <a:gd name="connsiteY3" fmla="*/ 115566 h 1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5863" h="115566">
                  <a:moveTo>
                    <a:pt x="0" y="0"/>
                  </a:moveTo>
                  <a:lnTo>
                    <a:pt x="2905864" y="0"/>
                  </a:lnTo>
                  <a:lnTo>
                    <a:pt x="2905864" y="115566"/>
                  </a:lnTo>
                  <a:lnTo>
                    <a:pt x="0" y="115566"/>
                  </a:lnTo>
                  <a:close/>
                </a:path>
              </a:pathLst>
            </a:custGeom>
            <a:solidFill>
              <a:srgbClr val="003591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953E370-A14B-4752-8604-69F1D46FD559}"/>
                </a:ext>
              </a:extLst>
            </p:cNvPr>
            <p:cNvSpPr/>
            <p:nvPr/>
          </p:nvSpPr>
          <p:spPr>
            <a:xfrm>
              <a:off x="7833598" y="4927183"/>
              <a:ext cx="392545" cy="373134"/>
            </a:xfrm>
            <a:custGeom>
              <a:avLst/>
              <a:gdLst>
                <a:gd name="connsiteX0" fmla="*/ 303984 w 392545"/>
                <a:gd name="connsiteY0" fmla="*/ 19174 h 373134"/>
                <a:gd name="connsiteX1" fmla="*/ 201992 w 392545"/>
                <a:gd name="connsiteY1" fmla="*/ 0 h 373134"/>
                <a:gd name="connsiteX2" fmla="*/ 62173 w 392545"/>
                <a:gd name="connsiteY2" fmla="*/ 0 h 373134"/>
                <a:gd name="connsiteX3" fmla="*/ 27859 w 392545"/>
                <a:gd name="connsiteY3" fmla="*/ 0 h 373134"/>
                <a:gd name="connsiteX4" fmla="*/ 0 w 392545"/>
                <a:gd name="connsiteY4" fmla="*/ 0 h 373134"/>
                <a:gd name="connsiteX5" fmla="*/ 0 w 392545"/>
                <a:gd name="connsiteY5" fmla="*/ 373135 h 373134"/>
                <a:gd name="connsiteX6" fmla="*/ 27859 w 392545"/>
                <a:gd name="connsiteY6" fmla="*/ 373135 h 373134"/>
                <a:gd name="connsiteX7" fmla="*/ 62173 w 392545"/>
                <a:gd name="connsiteY7" fmla="*/ 373135 h 373134"/>
                <a:gd name="connsiteX8" fmla="*/ 201992 w 392545"/>
                <a:gd name="connsiteY8" fmla="*/ 373135 h 373134"/>
                <a:gd name="connsiteX9" fmla="*/ 303984 w 392545"/>
                <a:gd name="connsiteY9" fmla="*/ 353961 h 373134"/>
                <a:gd name="connsiteX10" fmla="*/ 369670 w 392545"/>
                <a:gd name="connsiteY10" fmla="*/ 296249 h 373134"/>
                <a:gd name="connsiteX11" fmla="*/ 392546 w 392545"/>
                <a:gd name="connsiteY11" fmla="*/ 199477 h 373134"/>
                <a:gd name="connsiteX12" fmla="*/ 392546 w 392545"/>
                <a:gd name="connsiteY12" fmla="*/ 173611 h 373134"/>
                <a:gd name="connsiteX13" fmla="*/ 369670 w 392545"/>
                <a:gd name="connsiteY13" fmla="*/ 76839 h 373134"/>
                <a:gd name="connsiteX14" fmla="*/ 303984 w 392545"/>
                <a:gd name="connsiteY14" fmla="*/ 19174 h 373134"/>
                <a:gd name="connsiteX15" fmla="*/ 331369 w 392545"/>
                <a:gd name="connsiteY15" fmla="*/ 197531 h 373134"/>
                <a:gd name="connsiteX16" fmla="*/ 299048 w 392545"/>
                <a:gd name="connsiteY16" fmla="*/ 287563 h 373134"/>
                <a:gd name="connsiteX17" fmla="*/ 202514 w 392545"/>
                <a:gd name="connsiteY17" fmla="*/ 316894 h 373134"/>
                <a:gd name="connsiteX18" fmla="*/ 62221 w 392545"/>
                <a:gd name="connsiteY18" fmla="*/ 316894 h 373134"/>
                <a:gd name="connsiteX19" fmla="*/ 62221 w 392545"/>
                <a:gd name="connsiteY19" fmla="*/ 56193 h 373134"/>
                <a:gd name="connsiteX20" fmla="*/ 202514 w 392545"/>
                <a:gd name="connsiteY20" fmla="*/ 56193 h 373134"/>
                <a:gd name="connsiteX21" fmla="*/ 299048 w 392545"/>
                <a:gd name="connsiteY21" fmla="*/ 84812 h 373134"/>
                <a:gd name="connsiteX22" fmla="*/ 331369 w 392545"/>
                <a:gd name="connsiteY22" fmla="*/ 175604 h 373134"/>
                <a:gd name="connsiteX23" fmla="*/ 331369 w 392545"/>
                <a:gd name="connsiteY23" fmla="*/ 197531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2545" h="373134">
                  <a:moveTo>
                    <a:pt x="303984" y="19174"/>
                  </a:moveTo>
                  <a:cubicBezTo>
                    <a:pt x="275461" y="6407"/>
                    <a:pt x="241479" y="0"/>
                    <a:pt x="201992" y="0"/>
                  </a:cubicBezTo>
                  <a:lnTo>
                    <a:pt x="62173" y="0"/>
                  </a:lnTo>
                  <a:lnTo>
                    <a:pt x="27859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27859" y="373135"/>
                  </a:lnTo>
                  <a:lnTo>
                    <a:pt x="62173" y="373135"/>
                  </a:lnTo>
                  <a:lnTo>
                    <a:pt x="201992" y="373135"/>
                  </a:lnTo>
                  <a:cubicBezTo>
                    <a:pt x="241479" y="373135"/>
                    <a:pt x="275461" y="366728"/>
                    <a:pt x="303984" y="353961"/>
                  </a:cubicBezTo>
                  <a:cubicBezTo>
                    <a:pt x="332508" y="341194"/>
                    <a:pt x="354387" y="321972"/>
                    <a:pt x="369670" y="296249"/>
                  </a:cubicBezTo>
                  <a:cubicBezTo>
                    <a:pt x="384904" y="270525"/>
                    <a:pt x="392546" y="238299"/>
                    <a:pt x="392546" y="199477"/>
                  </a:cubicBezTo>
                  <a:lnTo>
                    <a:pt x="392546" y="173611"/>
                  </a:lnTo>
                  <a:cubicBezTo>
                    <a:pt x="392546" y="134788"/>
                    <a:pt x="384904" y="102562"/>
                    <a:pt x="369670" y="76839"/>
                  </a:cubicBezTo>
                  <a:cubicBezTo>
                    <a:pt x="354387" y="51162"/>
                    <a:pt x="332508" y="31941"/>
                    <a:pt x="303984" y="19174"/>
                  </a:cubicBezTo>
                  <a:close/>
                  <a:moveTo>
                    <a:pt x="331369" y="197531"/>
                  </a:moveTo>
                  <a:cubicBezTo>
                    <a:pt x="331369" y="238015"/>
                    <a:pt x="320596" y="268010"/>
                    <a:pt x="299048" y="287563"/>
                  </a:cubicBezTo>
                  <a:cubicBezTo>
                    <a:pt x="277502" y="307117"/>
                    <a:pt x="245323" y="316894"/>
                    <a:pt x="202514" y="316894"/>
                  </a:cubicBezTo>
                  <a:lnTo>
                    <a:pt x="62221" y="316894"/>
                  </a:lnTo>
                  <a:lnTo>
                    <a:pt x="62221" y="56193"/>
                  </a:lnTo>
                  <a:lnTo>
                    <a:pt x="202514" y="56193"/>
                  </a:lnTo>
                  <a:cubicBezTo>
                    <a:pt x="245323" y="56193"/>
                    <a:pt x="277454" y="65733"/>
                    <a:pt x="299048" y="84812"/>
                  </a:cubicBezTo>
                  <a:cubicBezTo>
                    <a:pt x="320596" y="103891"/>
                    <a:pt x="331369" y="134171"/>
                    <a:pt x="331369" y="175604"/>
                  </a:cubicBezTo>
                  <a:lnTo>
                    <a:pt x="331369" y="197531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6EAE3BE-38C7-419F-AAB5-25C869D36117}"/>
                </a:ext>
              </a:extLst>
            </p:cNvPr>
            <p:cNvSpPr/>
            <p:nvPr/>
          </p:nvSpPr>
          <p:spPr>
            <a:xfrm>
              <a:off x="8344036" y="4927183"/>
              <a:ext cx="410485" cy="373134"/>
            </a:xfrm>
            <a:custGeom>
              <a:avLst/>
              <a:gdLst>
                <a:gd name="connsiteX0" fmla="*/ 349262 w 410485"/>
                <a:gd name="connsiteY0" fmla="*/ 291598 h 373134"/>
                <a:gd name="connsiteX1" fmla="*/ 60702 w 410485"/>
                <a:gd name="connsiteY1" fmla="*/ 0 h 373134"/>
                <a:gd name="connsiteX2" fmla="*/ 26388 w 410485"/>
                <a:gd name="connsiteY2" fmla="*/ 0 h 373134"/>
                <a:gd name="connsiteX3" fmla="*/ 0 w 410485"/>
                <a:gd name="connsiteY3" fmla="*/ 0 h 373134"/>
                <a:gd name="connsiteX4" fmla="*/ 0 w 410485"/>
                <a:gd name="connsiteY4" fmla="*/ 373135 h 373134"/>
                <a:gd name="connsiteX5" fmla="*/ 60702 w 410485"/>
                <a:gd name="connsiteY5" fmla="*/ 373135 h 373134"/>
                <a:gd name="connsiteX6" fmla="*/ 60702 w 410485"/>
                <a:gd name="connsiteY6" fmla="*/ 81917 h 373134"/>
                <a:gd name="connsiteX7" fmla="*/ 349262 w 410485"/>
                <a:gd name="connsiteY7" fmla="*/ 373135 h 373134"/>
                <a:gd name="connsiteX8" fmla="*/ 410486 w 410485"/>
                <a:gd name="connsiteY8" fmla="*/ 373135 h 373134"/>
                <a:gd name="connsiteX9" fmla="*/ 410486 w 410485"/>
                <a:gd name="connsiteY9" fmla="*/ 0 h 373134"/>
                <a:gd name="connsiteX10" fmla="*/ 349262 w 410485"/>
                <a:gd name="connsiteY10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85" h="373134">
                  <a:moveTo>
                    <a:pt x="349262" y="291598"/>
                  </a:moveTo>
                  <a:lnTo>
                    <a:pt x="60702" y="0"/>
                  </a:lnTo>
                  <a:lnTo>
                    <a:pt x="26388" y="0"/>
                  </a:lnTo>
                  <a:lnTo>
                    <a:pt x="0" y="0"/>
                  </a:lnTo>
                  <a:lnTo>
                    <a:pt x="0" y="373135"/>
                  </a:lnTo>
                  <a:lnTo>
                    <a:pt x="60702" y="373135"/>
                  </a:lnTo>
                  <a:lnTo>
                    <a:pt x="60702" y="81917"/>
                  </a:lnTo>
                  <a:lnTo>
                    <a:pt x="349262" y="373135"/>
                  </a:lnTo>
                  <a:lnTo>
                    <a:pt x="410486" y="373135"/>
                  </a:lnTo>
                  <a:lnTo>
                    <a:pt x="410486" y="0"/>
                  </a:lnTo>
                  <a:lnTo>
                    <a:pt x="349262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4311A0A-BE4B-477F-A258-403879A87BF4}"/>
                </a:ext>
              </a:extLst>
            </p:cNvPr>
            <p:cNvSpPr/>
            <p:nvPr/>
          </p:nvSpPr>
          <p:spPr>
            <a:xfrm>
              <a:off x="8863965" y="4927183"/>
              <a:ext cx="421876" cy="373134"/>
            </a:xfrm>
            <a:custGeom>
              <a:avLst/>
              <a:gdLst>
                <a:gd name="connsiteX0" fmla="*/ 355716 w 421876"/>
                <a:gd name="connsiteY0" fmla="*/ 0 h 373134"/>
                <a:gd name="connsiteX1" fmla="*/ 212955 w 421876"/>
                <a:gd name="connsiteY1" fmla="*/ 291598 h 373134"/>
                <a:gd name="connsiteX2" fmla="*/ 70146 w 421876"/>
                <a:gd name="connsiteY2" fmla="*/ 0 h 373134"/>
                <a:gd name="connsiteX3" fmla="*/ 0 w 421876"/>
                <a:gd name="connsiteY3" fmla="*/ 0 h 373134"/>
                <a:gd name="connsiteX4" fmla="*/ 187042 w 421876"/>
                <a:gd name="connsiteY4" fmla="*/ 373135 h 373134"/>
                <a:gd name="connsiteX5" fmla="*/ 235309 w 421876"/>
                <a:gd name="connsiteY5" fmla="*/ 373135 h 373134"/>
                <a:gd name="connsiteX6" fmla="*/ 421876 w 421876"/>
                <a:gd name="connsiteY6" fmla="*/ 0 h 37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876" h="373134">
                  <a:moveTo>
                    <a:pt x="355716" y="0"/>
                  </a:moveTo>
                  <a:lnTo>
                    <a:pt x="212955" y="291598"/>
                  </a:lnTo>
                  <a:lnTo>
                    <a:pt x="70146" y="0"/>
                  </a:lnTo>
                  <a:lnTo>
                    <a:pt x="0" y="0"/>
                  </a:lnTo>
                  <a:lnTo>
                    <a:pt x="187042" y="373135"/>
                  </a:lnTo>
                  <a:lnTo>
                    <a:pt x="235309" y="373135"/>
                  </a:lnTo>
                  <a:lnTo>
                    <a:pt x="421876" y="0"/>
                  </a:lnTo>
                  <a:close/>
                </a:path>
              </a:pathLst>
            </a:custGeom>
            <a:solidFill>
              <a:srgbClr val="0F214A"/>
            </a:solidFill>
            <a:ln w="47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noFill/>
              </a:defRPr>
            </a:lvl1pPr>
          </a:lstStyle>
          <a:p>
            <a:endParaRPr lang="en-GB" sz="7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00" y="6440400"/>
            <a:ext cx="2638800" cy="15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 b="0" cap="all" baseline="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440400"/>
            <a:ext cx="266400" cy="15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_SD_FLD_Copyright"/>
          <p:cNvSpPr txBox="1"/>
          <p:nvPr userDrawn="1"/>
        </p:nvSpPr>
        <p:spPr>
          <a:xfrm>
            <a:off x="853200" y="6440400"/>
            <a:ext cx="27892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700" noProof="0" dirty="0">
                <a:solidFill>
                  <a:schemeClr val="accent1"/>
                </a:solidFill>
              </a:rPr>
              <a:t>DNV ©</a:t>
            </a:r>
          </a:p>
        </p:txBody>
      </p:sp>
      <p:sp>
        <p:nvSpPr>
          <p:cNvPr id="16" name="SD_FLD_DocumentDate"/>
          <p:cNvSpPr txBox="1">
            <a:spLocks noChangeArrowheads="1"/>
          </p:cNvSpPr>
          <p:nvPr userDrawn="1"/>
        </p:nvSpPr>
        <p:spPr bwMode="auto">
          <a:xfrm>
            <a:off x="1166400" y="6440400"/>
            <a:ext cx="1198800" cy="1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ts val="0"/>
              </a:spcBef>
            </a:pPr>
            <a:endParaRPr lang="en-GB" altLang="ja-JP" sz="700" cap="all" baseline="0" dirty="0">
              <a:solidFill>
                <a:schemeClr val="accent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39" name="SD_FLD_Confidentiality">
            <a:extLst>
              <a:ext uri="{FF2B5EF4-FFF2-40B4-BE49-F238E27FC236}">
                <a16:creationId xmlns:a16="http://schemas.microsoft.com/office/drawing/2014/main" id="{93DBE27C-CF05-4B0E-B0C5-CDDB19365D12}"/>
              </a:ext>
            </a:extLst>
          </p:cNvPr>
          <p:cNvSpPr/>
          <p:nvPr userDrawn="1"/>
        </p:nvSpPr>
        <p:spPr>
          <a:xfrm>
            <a:off x="7131600" y="6440400"/>
            <a:ext cx="2440800" cy="15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GB" sz="700" b="0" kern="1200" cap="all" baseline="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9" name="SD_FLD_Draft" hidden="1">
            <a:extLst>
              <a:ext uri="{FF2B5EF4-FFF2-40B4-BE49-F238E27FC236}">
                <a16:creationId xmlns:a16="http://schemas.microsoft.com/office/drawing/2014/main" id="{EBD04EA3-2614-447C-8C02-69A389AD5F0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43513" y="6232324"/>
            <a:ext cx="1700337" cy="2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4400" rIns="0" bIns="0" anchor="t" anchorCtr="0"/>
          <a:lstStyle/>
          <a:p>
            <a:pPr algn="ctr">
              <a:lnSpc>
                <a:spcPct val="83000"/>
              </a:lnSpc>
              <a:spcBef>
                <a:spcPts val="0"/>
              </a:spcBef>
            </a:pPr>
            <a:r>
              <a:rPr lang="en-GB" altLang="ja-JP" sz="1600" b="0" cap="all" baseline="0" dirty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43822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79" r:id="rId3"/>
    <p:sldLayoutId id="2147483680" r:id="rId4"/>
    <p:sldLayoutId id="2147483661" r:id="rId5"/>
    <p:sldLayoutId id="2147483702" r:id="rId6"/>
    <p:sldLayoutId id="2147483682" r:id="rId7"/>
    <p:sldLayoutId id="2147483674" r:id="rId8"/>
    <p:sldLayoutId id="2147483651" r:id="rId9"/>
    <p:sldLayoutId id="2147483650" r:id="rId10"/>
    <p:sldLayoutId id="2147483683" r:id="rId11"/>
    <p:sldLayoutId id="2147483698" r:id="rId12"/>
    <p:sldLayoutId id="2147483699" r:id="rId13"/>
    <p:sldLayoutId id="2147483652" r:id="rId14"/>
    <p:sldLayoutId id="2147483684" r:id="rId15"/>
    <p:sldLayoutId id="2147483685" r:id="rId16"/>
    <p:sldLayoutId id="2147483686" r:id="rId17"/>
    <p:sldLayoutId id="2147483664" r:id="rId18"/>
    <p:sldLayoutId id="2147483701" r:id="rId19"/>
    <p:sldLayoutId id="2147483695" r:id="rId20"/>
    <p:sldLayoutId id="2147483696" r:id="rId21"/>
    <p:sldLayoutId id="2147483690" r:id="rId22"/>
    <p:sldLayoutId id="2147483691" r:id="rId23"/>
    <p:sldLayoutId id="2147483697" r:id="rId24"/>
    <p:sldLayoutId id="2147483694" r:id="rId25"/>
    <p:sldLayoutId id="2147483655" r:id="rId26"/>
    <p:sldLayoutId id="2147483667" r:id="rId27"/>
    <p:sldLayoutId id="2147483692" r:id="rId28"/>
    <p:sldLayoutId id="2147483693" r:id="rId29"/>
  </p:sldLayoutIdLst>
  <p:hf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200"/>
        </a:spcBef>
        <a:buClrTx/>
        <a:buFont typeface="Arial" panose="020B0604020202020204" pitchFamily="34" charset="0"/>
        <a:buChar char="•"/>
        <a:defRPr sz="20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ClrTx/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buClrTx/>
        <a:buFont typeface="Arial" panose="020B0604020202020204" pitchFamily="34" charset="0"/>
        <a:buChar char="​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200"/>
        </a:spcBef>
        <a:buClrTx/>
        <a:buFont typeface="Arial" panose="020B0604020202020204" pitchFamily="34" charset="0"/>
        <a:buChar char="​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Char char="​"/>
        <a:defRPr sz="10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Char char="​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80000" indent="-180000" algn="l" defTabSz="914400" rtl="0" eaLnBrk="1" latinLnBrk="0" hangingPunct="1">
        <a:spcBef>
          <a:spcPts val="600"/>
        </a:spcBef>
        <a:buFont typeface="Arial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83000"/>
        </a:lnSpc>
        <a:spcBef>
          <a:spcPts val="0"/>
        </a:spcBef>
        <a:buFont typeface="Arial" panose="020B0604020202020204" pitchFamily="34" charset="0"/>
        <a:buChar char="​"/>
        <a:defRPr sz="6000" b="1" kern="1200" spc="-300" baseline="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pos="819" userDrawn="1">
          <p15:clr>
            <a:srgbClr val="F26B43"/>
          </p15:clr>
        </p15:guide>
        <p15:guide id="3" orient="horz" pos="340" userDrawn="1">
          <p15:clr>
            <a:srgbClr val="F26B43"/>
          </p15:clr>
        </p15:guide>
        <p15:guide id="4" orient="horz" pos="3809" userDrawn="1">
          <p15:clr>
            <a:srgbClr val="F26B43"/>
          </p15:clr>
        </p15:guide>
        <p15:guide id="5" pos="932" userDrawn="1">
          <p15:clr>
            <a:srgbClr val="F26B43"/>
          </p15:clr>
        </p15:guide>
        <p15:guide id="6" pos="1412" userDrawn="1">
          <p15:clr>
            <a:srgbClr val="F26B43"/>
          </p15:clr>
        </p15:guide>
        <p15:guide id="7" pos="1525" userDrawn="1">
          <p15:clr>
            <a:srgbClr val="F26B43"/>
          </p15:clr>
        </p15:guide>
        <p15:guide id="8" pos="2005" userDrawn="1">
          <p15:clr>
            <a:srgbClr val="F26B43"/>
          </p15:clr>
        </p15:guide>
        <p15:guide id="9" pos="2118" userDrawn="1">
          <p15:clr>
            <a:srgbClr val="F26B43"/>
          </p15:clr>
        </p15:guide>
        <p15:guide id="10" pos="2597" userDrawn="1">
          <p15:clr>
            <a:srgbClr val="F26B43"/>
          </p15:clr>
        </p15:guide>
        <p15:guide id="11" pos="2711" userDrawn="1">
          <p15:clr>
            <a:srgbClr val="F26B43"/>
          </p15:clr>
        </p15:guide>
        <p15:guide id="12" pos="3190" userDrawn="1">
          <p15:clr>
            <a:srgbClr val="F26B43"/>
          </p15:clr>
        </p15:guide>
        <p15:guide id="13" pos="3303" userDrawn="1">
          <p15:clr>
            <a:srgbClr val="F26B43"/>
          </p15:clr>
        </p15:guide>
        <p15:guide id="14" pos="3783" userDrawn="1">
          <p15:clr>
            <a:srgbClr val="F26B43"/>
          </p15:clr>
        </p15:guide>
        <p15:guide id="15" pos="3896" userDrawn="1">
          <p15:clr>
            <a:srgbClr val="F26B43"/>
          </p15:clr>
        </p15:guide>
        <p15:guide id="16" pos="4376" userDrawn="1">
          <p15:clr>
            <a:srgbClr val="F26B43"/>
          </p15:clr>
        </p15:guide>
        <p15:guide id="17" pos="4489" userDrawn="1">
          <p15:clr>
            <a:srgbClr val="F26B43"/>
          </p15:clr>
        </p15:guide>
        <p15:guide id="18" pos="4968" userDrawn="1">
          <p15:clr>
            <a:srgbClr val="F26B43"/>
          </p15:clr>
        </p15:guide>
        <p15:guide id="19" pos="5082" userDrawn="1">
          <p15:clr>
            <a:srgbClr val="F26B43"/>
          </p15:clr>
        </p15:guide>
        <p15:guide id="20" pos="5561" userDrawn="1">
          <p15:clr>
            <a:srgbClr val="F26B43"/>
          </p15:clr>
        </p15:guide>
        <p15:guide id="21" pos="5674" userDrawn="1">
          <p15:clr>
            <a:srgbClr val="F26B43"/>
          </p15:clr>
        </p15:guide>
        <p15:guide id="22" pos="6154" userDrawn="1">
          <p15:clr>
            <a:srgbClr val="F26B43"/>
          </p15:clr>
        </p15:guide>
        <p15:guide id="23" pos="6267" userDrawn="1">
          <p15:clr>
            <a:srgbClr val="F26B43"/>
          </p15:clr>
        </p15:guide>
        <p15:guide id="24" pos="6747" userDrawn="1">
          <p15:clr>
            <a:srgbClr val="F26B43"/>
          </p15:clr>
        </p15:guide>
        <p15:guide id="25" pos="6860" userDrawn="1">
          <p15:clr>
            <a:srgbClr val="F26B43"/>
          </p15:clr>
        </p15:guide>
        <p15:guide id="26" pos="7339" userDrawn="1">
          <p15:clr>
            <a:srgbClr val="F26B43"/>
          </p15:clr>
        </p15:guide>
        <p15:guide id="27" orient="horz" pos="10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v.com/research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78F47-A382-4A48-9F1B-1E46B4B63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0" y="1730375"/>
            <a:ext cx="10668817" cy="2985625"/>
          </a:xfrm>
        </p:spPr>
        <p:txBody>
          <a:bodyPr/>
          <a:lstStyle/>
          <a:p>
            <a:r>
              <a:rPr lang="en-US" sz="4000" dirty="0"/>
              <a:t>Neural Networks based Conformal Prediction for Pipeline Structural Response</a:t>
            </a:r>
            <a:endParaRPr lang="en-GB" sz="40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DA0DD25-260E-469A-9E65-62422B5454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1400" dirty="0"/>
              <a:t>The 12</a:t>
            </a:r>
            <a:r>
              <a:rPr lang="en-GB" sz="1400" baseline="30000" dirty="0"/>
              <a:t>th</a:t>
            </a:r>
            <a:r>
              <a:rPr lang="en-GB" sz="1400" dirty="0"/>
              <a:t> Symposium on Conformal Prediction with Applications</a:t>
            </a:r>
          </a:p>
          <a:p>
            <a:r>
              <a:rPr lang="en-GB" sz="1400" dirty="0"/>
              <a:t>13-15 September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5B879D-A4F5-4E37-916F-6EDD551AEB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9748" y="6381328"/>
            <a:ext cx="8291049" cy="277813"/>
          </a:xfrm>
        </p:spPr>
        <p:txBody>
          <a:bodyPr/>
          <a:lstStyle/>
          <a:p>
            <a:r>
              <a:rPr lang="en-GB" dirty="0"/>
              <a:t>Sara El Mekkaoui, Carla J Ferreira, Juan Camilo Guevara Gomez, Christian Agrell</a:t>
            </a:r>
          </a:p>
          <a:p>
            <a:r>
              <a:rPr lang="en-US" dirty="0"/>
              <a:t>Group Research &amp; Development DNV AS, Høvik, Norway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Nicholas James Vaughan, Hans Olav Heggen</a:t>
            </a:r>
          </a:p>
          <a:p>
            <a:r>
              <a:rPr lang="en-US" dirty="0"/>
              <a:t>Energy Systems DNV AS, Høvik, Norway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BF1F7-7A1F-41AE-A1CD-33B2E83BFA9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84FE29-B6E1-22E9-B11A-B84E13C2A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601620"/>
            <a:ext cx="2212063" cy="53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6">
            <a:extLst>
              <a:ext uri="{FF2B5EF4-FFF2-40B4-BE49-F238E27FC236}">
                <a16:creationId xmlns:a16="http://schemas.microsoft.com/office/drawing/2014/main" id="{1BAA3B9A-5214-DBFA-4635-3801B5FF0BFE}"/>
              </a:ext>
            </a:extLst>
          </p:cNvPr>
          <p:cNvSpPr txBox="1">
            <a:spLocks/>
          </p:cNvSpPr>
          <p:nvPr/>
        </p:nvSpPr>
        <p:spPr>
          <a:xfrm>
            <a:off x="540000" y="4945030"/>
            <a:ext cx="8290798" cy="6480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lang="en-US" sz="20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spc="-3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9650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E95EF-6465-1A14-CF9F-B3C4A86F1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9750"/>
            <a:ext cx="11110914" cy="936000"/>
          </a:xfrm>
        </p:spPr>
        <p:txBody>
          <a:bodyPr anchor="t">
            <a:normAutofit/>
          </a:bodyPr>
          <a:lstStyle/>
          <a:p>
            <a:r>
              <a:rPr lang="en-GB" dirty="0"/>
              <a:t>Methodology</a:t>
            </a:r>
            <a:br>
              <a:rPr lang="en-GB" dirty="0"/>
            </a:br>
            <a:r>
              <a:rPr lang="en-GB" sz="2800" dirty="0"/>
              <a:t>Validation Procedure</a:t>
            </a:r>
            <a:endParaRPr lang="en-GB" dirty="0"/>
          </a:p>
        </p:txBody>
      </p:sp>
      <p:pic>
        <p:nvPicPr>
          <p:cNvPr id="6" name="Content Placeholder 5" descr="A diagram of a company&#10;&#10;Description automatically generated">
            <a:extLst>
              <a:ext uri="{FF2B5EF4-FFF2-40B4-BE49-F238E27FC236}">
                <a16:creationId xmlns:a16="http://schemas.microsoft.com/office/drawing/2014/main" id="{7601B872-5BD5-10D6-FF00-F15497A58A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132856"/>
            <a:ext cx="11109808" cy="3888432"/>
          </a:xfrm>
          <a:noFill/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2B42823-9BA6-847A-957C-1D875C5F5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1730374"/>
            <a:ext cx="11110663" cy="47449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/>
              <a:t>100 folds cross-validation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2ACB2F-F60A-248C-7547-5D3AB0997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440400"/>
            <a:ext cx="266400" cy="1512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BA07366-CB75-4AA8-9E5B-928B849F427C}" type="slidenum">
              <a:rPr lang="en-GB" smtClean="0"/>
              <a:pPr>
                <a:spcAft>
                  <a:spcPts val="600"/>
                </a:spcAft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434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527FA-9F0F-69FD-C49A-8E3A57B7C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Experimental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85899B-6B51-EA17-6C8C-E14211B36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80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406B7-43E2-F071-6794-E9773C3EA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  <a:br>
              <a:rPr lang="en-GB" dirty="0"/>
            </a:br>
            <a:r>
              <a:rPr lang="en-GB" sz="2000" dirty="0"/>
              <a:t>Accuracy and uncertainty performance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8B32D-0673-D711-0AA6-7D6E719609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just"/>
            <a:r>
              <a:rPr lang="en-US" sz="1600" dirty="0"/>
              <a:t>Distribution of performance metrics from the 100-folds cross-validation.</a:t>
            </a:r>
          </a:p>
          <a:p>
            <a:pPr algn="just"/>
            <a:r>
              <a:rPr lang="en-US" sz="1600" dirty="0"/>
              <a:t>Accuracy metrics exhibit similar performance for all models.</a:t>
            </a:r>
          </a:p>
          <a:p>
            <a:pPr algn="just"/>
            <a:r>
              <a:rPr lang="en-US" sz="1600" dirty="0"/>
              <a:t>Uncertainty metrics show differences in the performance of the models.</a:t>
            </a:r>
            <a:endParaRPr lang="en-GB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9257A-C565-01BD-943B-07A6B03EA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AC6C1AF-435F-DFB9-A06A-747EAF3938C8}"/>
              </a:ext>
            </a:extLst>
          </p:cNvPr>
          <p:cNvSpPr/>
          <p:nvPr/>
        </p:nvSpPr>
        <p:spPr>
          <a:xfrm>
            <a:off x="6240016" y="256010"/>
            <a:ext cx="5811987" cy="283740"/>
          </a:xfrm>
          <a:prstGeom prst="roundRect">
            <a:avLst>
              <a:gd name="adj" fmla="val 8999"/>
            </a:avLst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100" b="1" dirty="0"/>
              <a:t>Accuracy performance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D6300DC-204A-407A-BF78-E6E3B45692D3}"/>
              </a:ext>
            </a:extLst>
          </p:cNvPr>
          <p:cNvSpPr/>
          <p:nvPr/>
        </p:nvSpPr>
        <p:spPr>
          <a:xfrm>
            <a:off x="6196691" y="3405761"/>
            <a:ext cx="5811987" cy="283740"/>
          </a:xfrm>
          <a:prstGeom prst="roundRect">
            <a:avLst>
              <a:gd name="adj" fmla="val 8999"/>
            </a:avLst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100" b="1" dirty="0"/>
              <a:t>Uncertainty performance</a:t>
            </a:r>
          </a:p>
        </p:txBody>
      </p:sp>
      <p:pic>
        <p:nvPicPr>
          <p:cNvPr id="5" name="Picture 4" descr="A comparison of a graph&#10;&#10;Description automatically generated with medium confidence">
            <a:extLst>
              <a:ext uri="{FF2B5EF4-FFF2-40B4-BE49-F238E27FC236}">
                <a16:creationId xmlns:a16="http://schemas.microsoft.com/office/drawing/2014/main" id="{D0ABFFF3-69DA-1FDE-2B73-70C96DD0D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932" y="681889"/>
            <a:ext cx="5786745" cy="2430154"/>
          </a:xfrm>
          <a:prstGeom prst="rect">
            <a:avLst/>
          </a:prstGeom>
        </p:spPr>
      </p:pic>
      <p:pic>
        <p:nvPicPr>
          <p:cNvPr id="8" name="Picture 7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6D19BF14-3923-A368-24BD-33AB22CAAC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66"/>
          <a:stretch/>
        </p:blipFill>
        <p:spPr>
          <a:xfrm>
            <a:off x="7772784" y="3873675"/>
            <a:ext cx="2746449" cy="25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45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90386-E767-5BF6-39D4-3790F42A5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  <a:br>
              <a:rPr lang="en-GB" dirty="0"/>
            </a:br>
            <a:r>
              <a:rPr lang="en-GB" sz="2000" dirty="0"/>
              <a:t>Conformal Prediction Performance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8BA5E-9073-A516-7C98-D8401818DD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6446" y="2204864"/>
            <a:ext cx="5018400" cy="3105378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en-US" sz="1600" dirty="0"/>
              <a:t>Distribution of the coverage and efficiency metrics from the 100-folds cross-validation. </a:t>
            </a:r>
          </a:p>
          <a:p>
            <a:pPr algn="just">
              <a:spcBef>
                <a:spcPts val="0"/>
              </a:spcBef>
            </a:pPr>
            <a:endParaRPr lang="en-US" sz="1600" dirty="0"/>
          </a:p>
          <a:p>
            <a:pPr algn="just">
              <a:spcBef>
                <a:spcPts val="0"/>
              </a:spcBef>
            </a:pPr>
            <a:r>
              <a:rPr lang="en-US" sz="1600" dirty="0"/>
              <a:t>The coverage of the MLP models is defined by +/- 2 standard deviations. </a:t>
            </a:r>
          </a:p>
          <a:p>
            <a:pPr algn="just">
              <a:spcBef>
                <a:spcPts val="0"/>
              </a:spcBef>
            </a:pPr>
            <a:endParaRPr lang="en-US" sz="1600" dirty="0"/>
          </a:p>
          <a:p>
            <a:pPr algn="just">
              <a:spcBef>
                <a:spcPts val="0"/>
              </a:spcBef>
            </a:pPr>
            <a:r>
              <a:rPr lang="en-US" sz="1600" dirty="0"/>
              <a:t>Conformal Prediction guarantees the coverage with a selected confidence level for all the MLP models. </a:t>
            </a:r>
          </a:p>
          <a:p>
            <a:pPr algn="just">
              <a:spcBef>
                <a:spcPts val="0"/>
              </a:spcBef>
            </a:pPr>
            <a:endParaRPr lang="en-US" sz="1600" dirty="0"/>
          </a:p>
          <a:p>
            <a:pPr algn="just">
              <a:spcBef>
                <a:spcPts val="0"/>
              </a:spcBef>
            </a:pPr>
            <a:r>
              <a:rPr lang="en-US" sz="1600" dirty="0"/>
              <a:t>Conformal Prediction improves the efficiency of the PMLP model.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1196F-A3DA-1A7B-88D9-C832CDBDF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B4B35E-742D-0059-3292-9BDD86B8F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836712"/>
            <a:ext cx="5755821" cy="23909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30B7CD-9B23-F5E3-20EB-2EDF97C06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175" y="3642149"/>
            <a:ext cx="5763662" cy="228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98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6034A-7A5A-87CC-AB77-A1F21AEE3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A4377A-0995-9C6B-75FB-3C1708E5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4067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2790F-732B-A754-FA7A-6AA26D81D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37120"/>
            <a:ext cx="11110914" cy="936000"/>
          </a:xfrm>
        </p:spPr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235E0-4D73-3023-9D61-460B87180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15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A02F6C-BDBA-2E08-3207-79EEA3CEB068}"/>
              </a:ext>
            </a:extLst>
          </p:cNvPr>
          <p:cNvSpPr/>
          <p:nvPr/>
        </p:nvSpPr>
        <p:spPr>
          <a:xfrm>
            <a:off x="847104" y="2348880"/>
            <a:ext cx="2880000" cy="234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2000" dirty="0"/>
              <a:t>Conformal Prediction improves the uncertainty quantification of Neural Networks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5DC450-A7AF-FF9A-01C9-3A1B3FA83170}"/>
              </a:ext>
            </a:extLst>
          </p:cNvPr>
          <p:cNvSpPr/>
          <p:nvPr/>
        </p:nvSpPr>
        <p:spPr>
          <a:xfrm>
            <a:off x="4623840" y="2348880"/>
            <a:ext cx="2880000" cy="234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Conformal Prediction under distribution shift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D4D74A-2C5E-8BFC-547A-3E60B52324E8}"/>
              </a:ext>
            </a:extLst>
          </p:cNvPr>
          <p:cNvSpPr/>
          <p:nvPr/>
        </p:nvSpPr>
        <p:spPr>
          <a:xfrm>
            <a:off x="8400576" y="2348880"/>
            <a:ext cx="2880000" cy="234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2000" dirty="0"/>
              <a:t>Conformal Prediction and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849939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336C63-3370-40CC-A68B-A5A381041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Thank you for your kind attention</a:t>
            </a:r>
            <a:endParaRPr lang="en-GB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8D4F6-1197-4C74-8A1A-A927165EB2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5640" y="4005063"/>
            <a:ext cx="7065160" cy="83190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1800" dirty="0"/>
              <a:t>Sara El Mekkaoui</a:t>
            </a:r>
          </a:p>
          <a:p>
            <a:r>
              <a:rPr lang="en-US" sz="1600" dirty="0"/>
              <a:t>Senior Research Scientist at DNV Group Research and Development</a:t>
            </a:r>
          </a:p>
          <a:p>
            <a:r>
              <a:rPr lang="en-GB" sz="1600" dirty="0"/>
              <a:t>sara.el.mekkaoui@dnv.com</a:t>
            </a:r>
          </a:p>
          <a:p>
            <a:endParaRPr lang="en-GB" sz="1800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0B726E-FB32-4BE7-A175-AA81ADFB3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440400"/>
            <a:ext cx="266400" cy="151200"/>
          </a:xfrm>
        </p:spPr>
        <p:txBody>
          <a:bodyPr/>
          <a:lstStyle/>
          <a:p>
            <a:fld id="{5BA07366-CB75-4AA8-9E5B-928B849F427C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BFE0E5-DD38-4845-9DD7-71DAD8FBEA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490AC70-B994-482E-B2B8-084B5E9200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353B16-1AA0-5B6F-219D-DB85626E4B4B}"/>
              </a:ext>
            </a:extLst>
          </p:cNvPr>
          <p:cNvSpPr txBox="1"/>
          <p:nvPr/>
        </p:nvSpPr>
        <p:spPr>
          <a:xfrm>
            <a:off x="539750" y="314874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Visit </a:t>
            </a:r>
            <a:r>
              <a:rPr lang="en-GB" sz="1800" b="0" i="0" u="sng" strike="noStrike" dirty="0">
                <a:solidFill>
                  <a:srgbClr val="009FDA"/>
                </a:solidFill>
                <a:effectLst/>
                <a:latin typeface="Arial" panose="020B0604020202020204" pitchFamily="34" charset="0"/>
                <a:hlinkClick r:id="rId3"/>
              </a:rPr>
              <a:t>www.dnv.com/research</a:t>
            </a:r>
            <a:r>
              <a:rPr lang="en-GB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endParaRPr lang="en-GB" dirty="0"/>
          </a:p>
        </p:txBody>
      </p:sp>
      <p:pic>
        <p:nvPicPr>
          <p:cNvPr id="12" name="Picture 11" descr="A person in a black suit&#10;&#10;Description automatically generated">
            <a:extLst>
              <a:ext uri="{FF2B5EF4-FFF2-40B4-BE49-F238E27FC236}">
                <a16:creationId xmlns:a16="http://schemas.microsoft.com/office/drawing/2014/main" id="{045D4B65-6B02-5B4F-837B-43C2594869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1" t="5704" r="16205" b="43448"/>
          <a:stretch/>
        </p:blipFill>
        <p:spPr>
          <a:xfrm>
            <a:off x="695400" y="3870128"/>
            <a:ext cx="917537" cy="87191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2720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008BB-FAD8-EEA2-62BA-09C184E81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97DBB-14D6-6FE5-53AA-AC349E2CD0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/>
              <a:t>Context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/>
              <a:t>Objective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/>
              <a:t>Methodology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/>
              <a:t>Experimental Results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/>
              <a:t>Conclusion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BAE33-9E03-5198-8EE8-DADD0406C0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17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6B422-759A-3C2B-CE15-D79B4770B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D47873-C25C-4DF2-CAC5-25D08608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6861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43EB5-A447-5CBE-CE77-58C9D67B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C0BFA-A675-32CB-1DA9-CCC4845DBB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6446" y="1725189"/>
            <a:ext cx="5018400" cy="4311704"/>
          </a:xfrm>
        </p:spPr>
        <p:txBody>
          <a:bodyPr/>
          <a:lstStyle/>
          <a:p>
            <a:pPr algn="just"/>
            <a:r>
              <a:rPr lang="en-US" sz="1800" dirty="0"/>
              <a:t>Simulation of the physical response of a subsea pipeline dragged by a ship anchor.</a:t>
            </a:r>
          </a:p>
          <a:p>
            <a:pPr algn="just"/>
            <a:r>
              <a:rPr lang="en-US" sz="1800" dirty="0"/>
              <a:t>With given design parameters, the response of the pipeline to an anchor hooking can be simulated with nonlinear 3D Finite Element Analysis (FEA).</a:t>
            </a:r>
          </a:p>
          <a:p>
            <a:pPr algn="just"/>
            <a:r>
              <a:rPr lang="en-US" sz="1800" dirty="0"/>
              <a:t>Predicting this response is crucial for risk assessment. However, it requires many simulation runs, which are computationally expensive. </a:t>
            </a:r>
          </a:p>
          <a:p>
            <a:pPr algn="just"/>
            <a:r>
              <a:rPr lang="en-US" sz="1800" dirty="0"/>
              <a:t>The simulation model is approximated using surrogate models based on Machine Learning techniques. </a:t>
            </a:r>
          </a:p>
          <a:p>
            <a:pPr algn="just"/>
            <a:endParaRPr lang="en-GB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1469D-F46E-FD31-2ACA-DAC738C54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9CFC66-D8FE-17EB-26C4-9736D6645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690" y="1730617"/>
            <a:ext cx="3567529" cy="33123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1FAD62-D92E-D9FB-B0F1-4B1A75889606}"/>
              </a:ext>
            </a:extLst>
          </p:cNvPr>
          <p:cNvSpPr txBox="1"/>
          <p:nvPr/>
        </p:nvSpPr>
        <p:spPr>
          <a:xfrm>
            <a:off x="7360690" y="5045888"/>
            <a:ext cx="356752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GB" sz="1200" dirty="0">
                <a:solidFill>
                  <a:schemeClr val="accent1"/>
                </a:solidFill>
              </a:rPr>
              <a:t>FEA simulation of a pipeline being dragged by the anchor. The figure shows the </a:t>
            </a:r>
            <a:r>
              <a:rPr lang="en-US" sz="1200" dirty="0">
                <a:solidFill>
                  <a:schemeClr val="accent1"/>
                </a:solidFill>
              </a:rPr>
              <a:t>first principal stress distribution in the pipe wall during a hooking incident.</a:t>
            </a:r>
            <a:endParaRPr lang="en-GB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33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128A4-AC3C-8B2A-F864-DE6309828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A58A46-4BC2-D4E4-F913-B36948DB5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0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AC653-F675-D4D7-B0C1-4FDB09079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F1A53-3B13-85C2-5584-2D5BB62031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Can we trust a Machine Learning model’s predictions?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Machine Learning models might be overconfidently wrong.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Real-world applications require uncertainty quantification.</a:t>
            </a: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How can we build a Machine Learning based surrogate model providing accurate predictions and uncertainty estimates?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8A0C3-F5AC-E487-BE91-A4195F9A8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6C5E74-22E9-686C-7150-69B35CADD99A}"/>
              </a:ext>
            </a:extLst>
          </p:cNvPr>
          <p:cNvSpPr/>
          <p:nvPr/>
        </p:nvSpPr>
        <p:spPr>
          <a:xfrm>
            <a:off x="6317436" y="2161144"/>
            <a:ext cx="1440000" cy="90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400" dirty="0"/>
              <a:t>Design parameters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DCBD87-D30A-3E9A-8B80-F1ECCFD55869}"/>
              </a:ext>
            </a:extLst>
          </p:cNvPr>
          <p:cNvSpPr/>
          <p:nvPr/>
        </p:nvSpPr>
        <p:spPr>
          <a:xfrm>
            <a:off x="8403479" y="2162320"/>
            <a:ext cx="1440000" cy="90000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sz="1400" dirty="0"/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nb-NO" sz="1400" dirty="0"/>
              <a:t>Simulation</a:t>
            </a:r>
            <a:endParaRPr lang="en-GB" sz="1400" dirty="0"/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sz="2000" dirty="0"/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C7D7EB-A108-CE54-CB7A-136EC019D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1759" y="2520589"/>
            <a:ext cx="506609" cy="4703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482EA1A-1A66-5FAE-CED3-EC950FC46CEA}"/>
              </a:ext>
            </a:extLst>
          </p:cNvPr>
          <p:cNvSpPr/>
          <p:nvPr/>
        </p:nvSpPr>
        <p:spPr>
          <a:xfrm>
            <a:off x="10489522" y="2162320"/>
            <a:ext cx="1440000" cy="90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400" dirty="0"/>
              <a:t>Physical response: Axial Compressive Strain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C6C111-132F-04C3-A9DE-179840310AF4}"/>
              </a:ext>
            </a:extLst>
          </p:cNvPr>
          <p:cNvSpPr/>
          <p:nvPr/>
        </p:nvSpPr>
        <p:spPr>
          <a:xfrm>
            <a:off x="8435063" y="3819814"/>
            <a:ext cx="1440000" cy="900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GB" sz="1400" dirty="0"/>
              <a:t>ML based </a:t>
            </a:r>
          </a:p>
          <a:p>
            <a:pPr algn="ctr"/>
            <a:r>
              <a:rPr lang="en-GB" sz="1400" dirty="0"/>
              <a:t>surrogate model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293B46-88EC-9551-0112-C818E14295DA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7757436" y="2611144"/>
            <a:ext cx="646043" cy="11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168348B-05F6-0042-F79E-6E64791D721D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9843479" y="2612320"/>
            <a:ext cx="6460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44E25891-2325-F15C-0624-4CD413FA32D0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 rot="5400000">
            <a:off x="9803546" y="2413838"/>
            <a:ext cx="757494" cy="2054459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D3158EC3-7BE1-0D6F-88DE-7A06C0720B1C}"/>
              </a:ext>
            </a:extLst>
          </p:cNvPr>
          <p:cNvCxnSpPr>
            <a:stCxn id="7" idx="2"/>
            <a:endCxn id="11" idx="0"/>
          </p:cNvCxnSpPr>
          <p:nvPr/>
        </p:nvCxnSpPr>
        <p:spPr>
          <a:xfrm rot="16200000" flipH="1">
            <a:off x="7716914" y="2381665"/>
            <a:ext cx="758670" cy="2117627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84ED7DC-11EA-B3D9-CCE9-E272FE40A0F2}"/>
              </a:ext>
            </a:extLst>
          </p:cNvPr>
          <p:cNvCxnSpPr>
            <a:cxnSpLocks/>
            <a:stCxn id="11" idx="3"/>
            <a:endCxn id="18" idx="1"/>
          </p:cNvCxnSpPr>
          <p:nvPr/>
        </p:nvCxnSpPr>
        <p:spPr>
          <a:xfrm>
            <a:off x="9875063" y="4269814"/>
            <a:ext cx="614459" cy="53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CA67E9C3-4077-B847-2E9B-4CC0C5FFD9D2}"/>
              </a:ext>
            </a:extLst>
          </p:cNvPr>
          <p:cNvSpPr/>
          <p:nvPr/>
        </p:nvSpPr>
        <p:spPr>
          <a:xfrm>
            <a:off x="6317435" y="3819814"/>
            <a:ext cx="1440000" cy="90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400" dirty="0"/>
              <a:t>New case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A73EA59-9FC0-EC70-0FD8-25555F6B8BE1}"/>
              </a:ext>
            </a:extLst>
          </p:cNvPr>
          <p:cNvCxnSpPr>
            <a:cxnSpLocks/>
            <a:stCxn id="4" idx="3"/>
            <a:endCxn id="11" idx="1"/>
          </p:cNvCxnSpPr>
          <p:nvPr/>
        </p:nvCxnSpPr>
        <p:spPr>
          <a:xfrm>
            <a:off x="7757435" y="4269814"/>
            <a:ext cx="67762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9D8EE98-C6EF-282F-CEE6-979DB27DAC9C}"/>
              </a:ext>
            </a:extLst>
          </p:cNvPr>
          <p:cNvSpPr/>
          <p:nvPr/>
        </p:nvSpPr>
        <p:spPr>
          <a:xfrm>
            <a:off x="10489522" y="3825144"/>
            <a:ext cx="1440000" cy="90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400" dirty="0"/>
              <a:t>Prediction of the response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A4091A5-44A7-C8A6-DE1A-760426662DA1}"/>
              </a:ext>
            </a:extLst>
          </p:cNvPr>
          <p:cNvSpPr txBox="1"/>
          <p:nvPr/>
        </p:nvSpPr>
        <p:spPr>
          <a:xfrm>
            <a:off x="6203514" y="1700808"/>
            <a:ext cx="611526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1200" b="1" dirty="0">
                <a:solidFill>
                  <a:schemeClr val="accent1"/>
                </a:solidFill>
              </a:rPr>
              <a:t>Machine Learning based surrogate model to approximate the simulation model’s input-output behaviour</a:t>
            </a:r>
          </a:p>
        </p:txBody>
      </p:sp>
    </p:spTree>
    <p:extLst>
      <p:ext uri="{BB962C8B-B14F-4D97-AF65-F5344CB8AC3E}">
        <p14:creationId xmlns:p14="http://schemas.microsoft.com/office/powerpoint/2010/main" val="3506825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E27DE-92F7-F90C-3749-6FE486078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EA0D06-FBEA-57EE-ED18-15959DA24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846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82BF6-86B0-E8BA-A626-FC654EFA3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</a:t>
            </a:r>
            <a:br>
              <a:rPr lang="en-GB" dirty="0"/>
            </a:br>
            <a:r>
              <a:rPr lang="en-GB" sz="2800" dirty="0"/>
              <a:t>Underlying models</a:t>
            </a:r>
            <a:endParaRPr lang="en-GB" dirty="0"/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D12E78A5-17E2-FC56-A044-EDD3C803C3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21" y="1844824"/>
            <a:ext cx="7225138" cy="396098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A27EB-1678-F87D-CBA9-FA29C8D1B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67676" y="1844824"/>
            <a:ext cx="3582988" cy="3960989"/>
          </a:xfrm>
        </p:spPr>
        <p:txBody>
          <a:bodyPr/>
          <a:lstStyle/>
          <a:p>
            <a:r>
              <a:rPr lang="en-GB" sz="1600" b="1" dirty="0"/>
              <a:t>Predictive models: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-"/>
            </a:pPr>
            <a:r>
              <a:rPr lang="en-GB" sz="1600" dirty="0"/>
              <a:t>Multilayer Perceptron</a:t>
            </a:r>
          </a:p>
          <a:p>
            <a:endParaRPr lang="en-GB" sz="1600" dirty="0"/>
          </a:p>
          <a:p>
            <a:r>
              <a:rPr lang="en-GB" sz="1600" b="1" dirty="0"/>
              <a:t>Uncertainty Quantification</a:t>
            </a:r>
            <a:r>
              <a:rPr lang="en-GB" sz="1600" dirty="0"/>
              <a:t>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-"/>
            </a:pPr>
            <a:r>
              <a:rPr lang="en-GB" sz="1600" dirty="0"/>
              <a:t>Monte Carlo dropout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-"/>
            </a:pPr>
            <a:r>
              <a:rPr lang="en-GB" sz="1600" dirty="0"/>
              <a:t>Probabilistic output layer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C53C4B-7119-7450-6F3D-CBD0C0526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052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69C3C8-1EE3-4070-87EA-38845D6B8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Methodology</a:t>
            </a:r>
            <a:br>
              <a:rPr lang="en-GB" dirty="0"/>
            </a:br>
            <a:r>
              <a:rPr lang="en-GB" sz="2800" dirty="0"/>
              <a:t>Conformal Prediction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EF7BC-0E6D-4690-B6A3-C0EE4F47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000" y="6440400"/>
            <a:ext cx="266400" cy="151200"/>
          </a:xfrm>
        </p:spPr>
        <p:txBody>
          <a:bodyPr/>
          <a:lstStyle/>
          <a:p>
            <a:fld id="{5BA07366-CB75-4AA8-9E5B-928B849F427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999439A-4AD5-A83C-3E24-42727545E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/>
              <a:t>Inductive split Conformal Prediction.</a:t>
            </a:r>
          </a:p>
          <a:p>
            <a:r>
              <a:rPr lang="en-GB" sz="1600" dirty="0"/>
              <a:t>Adaptive prediction sets by comformalizing scalar uncertainty estimates.</a:t>
            </a:r>
          </a:p>
          <a:p>
            <a:pPr marL="0" indent="0">
              <a:buNone/>
            </a:pPr>
            <a:endParaRPr lang="en-GB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F219828-F9DC-08A9-9FB8-A5257D7FE2C5}"/>
                  </a:ext>
                </a:extLst>
              </p:cNvPr>
              <p:cNvSpPr/>
              <p:nvPr/>
            </p:nvSpPr>
            <p:spPr>
              <a:xfrm>
                <a:off x="1415480" y="2924944"/>
                <a:ext cx="9001000" cy="288032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GB" b="1" dirty="0"/>
                  <a:t>Procedure</a:t>
                </a:r>
              </a:p>
              <a:p>
                <a:pPr marL="285750" indent="-285750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GB" sz="1600" dirty="0"/>
                  <a:t>Split the dataset into train and calibration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𝑡𝑟𝑎𝑖𝑛</m:t>
                        </m:r>
                      </m:sub>
                    </m:sSub>
                  </m:oMath>
                </a14:m>
                <a:r>
                  <a:rPr lang="en-GB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𝑐𝑎𝑙𝑖𝑏</m:t>
                        </m:r>
                      </m:sub>
                    </m:sSub>
                  </m:oMath>
                </a14:m>
                <a:endParaRPr lang="en-GB" sz="1600" dirty="0"/>
              </a:p>
              <a:p>
                <a:pPr marL="285750" indent="-285750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GB" sz="1600" dirty="0"/>
                  <a:t>Train a Machine Learning model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𝑡𝑟𝑎𝑖𝑛</m:t>
                        </m:r>
                      </m:sub>
                    </m:sSub>
                  </m:oMath>
                </a14:m>
                <a:r>
                  <a:rPr lang="en-GB" sz="1600" dirty="0"/>
                  <a:t> </a:t>
                </a:r>
              </a:p>
              <a:p>
                <a:pPr marL="285750" indent="-285750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GB" sz="1600" dirty="0"/>
                  <a:t>Calculate non-conformity scores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𝑐𝑎𝑙𝑖𝑏</m:t>
                        </m:r>
                      </m:sub>
                    </m:sSub>
                  </m:oMath>
                </a14:m>
                <a:r>
                  <a:rPr lang="en-GB" sz="1600" dirty="0"/>
                  <a:t> and the score function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</m:num>
                      <m:den>
                        <m:acc>
                          <m:accPr>
                            <m:chr m:val="̂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den>
                    </m:f>
                  </m:oMath>
                </a14:m>
                <a:r>
                  <a:rPr lang="en-GB" sz="1600" dirty="0"/>
                  <a:t> 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acc>
                  </m:oMath>
                </a14:m>
                <a:r>
                  <a:rPr lang="en-GB" sz="1600" dirty="0"/>
                  <a:t> are respectively, the point prediction and standard deviation estimate from the underlying model. </a:t>
                </a:r>
              </a:p>
              <a:p>
                <a:pPr marL="285750" indent="-285750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600" dirty="0"/>
                  <a:t>Define </a:t>
                </a:r>
                <a:r>
                  <a:rPr lang="en-US" sz="1600"/>
                  <a:t>the error </a:t>
                </a:r>
                <a:r>
                  <a:rPr lang="en-US" sz="1600" dirty="0"/>
                  <a:t>rate 𝛼∈[0,1] and compute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1600" dirty="0"/>
                  <a:t> the ((𝑛+1)(1−𝛼))/𝑛 quantile of the calibration score, with </a:t>
                </a:r>
                <a:r>
                  <a:rPr lang="en-US" sz="1600" i="1" dirty="0"/>
                  <a:t>n</a:t>
                </a:r>
                <a:r>
                  <a:rPr lang="en-US" sz="1600" dirty="0"/>
                  <a:t> the 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𝑐𝑎𝑙𝑖𝑏</m:t>
                        </m:r>
                      </m:sub>
                    </m:sSub>
                  </m:oMath>
                </a14:m>
                <a:r>
                  <a:rPr lang="en-US" sz="1600" dirty="0"/>
                  <a:t>.</a:t>
                </a:r>
              </a:p>
              <a:p>
                <a:pPr marL="285750" indent="-285750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1600" dirty="0"/>
                  <a:t>Build prediction interval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as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𝑡𝑒𝑠𝑡</m:t>
                            </m:r>
                          </m:sub>
                        </m:sSub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𝑛𝑒𝑤</m:t>
                            </m:r>
                          </m:sub>
                        </m:s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)≤</m:t>
                        </m:r>
                        <m:acc>
                          <m:accPr>
                            <m:chr m:val="̂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F219828-F9DC-08A9-9FB8-A5257D7FE2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80" y="2924944"/>
                <a:ext cx="9001000" cy="28803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86194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DNV">
  <a:themeElements>
    <a:clrScheme name="DNV PP">
      <a:dk1>
        <a:srgbClr val="000000"/>
      </a:dk1>
      <a:lt1>
        <a:srgbClr val="FFFFFF"/>
      </a:lt1>
      <a:dk2>
        <a:srgbClr val="0F204B"/>
      </a:dk2>
      <a:lt2>
        <a:srgbClr val="F4F3EF"/>
      </a:lt2>
      <a:accent1>
        <a:srgbClr val="0F204B"/>
      </a:accent1>
      <a:accent2>
        <a:srgbClr val="99D9F0"/>
      </a:accent2>
      <a:accent3>
        <a:srgbClr val="003591"/>
      </a:accent3>
      <a:accent4>
        <a:srgbClr val="009FDA"/>
      </a:accent4>
      <a:accent5>
        <a:srgbClr val="91FFB4"/>
      </a:accent5>
      <a:accent6>
        <a:srgbClr val="3F9C35"/>
      </a:accent6>
      <a:hlink>
        <a:srgbClr val="009FDA"/>
      </a:hlink>
      <a:folHlink>
        <a:srgbClr val="3F9C35"/>
      </a:folHlink>
    </a:clrScheme>
    <a:fontScheme name="DN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rtlCol="0" anchor="ctr"/>
      <a:lstStyle>
        <a:defPPr algn="ctr">
          <a:lnSpc>
            <a:spcPct val="100000"/>
          </a:lnSpc>
          <a:spcBef>
            <a:spcPts val="600"/>
          </a:spcBef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0000"/>
          </a:lnSpc>
          <a:spcBef>
            <a:spcPts val="600"/>
          </a:spcBef>
          <a:defRPr sz="2000" dirty="0" err="1" smtClean="0">
            <a:solidFill>
              <a:schemeClr val="accent1"/>
            </a:solidFill>
          </a:defRPr>
        </a:defPPr>
      </a:lstStyle>
    </a:txDef>
  </a:objectDefaults>
  <a:extraClrSchemeLst/>
  <a:custClrLst>
    <a:custClr name="Pine forest">
      <a:srgbClr val="2B6173"/>
    </a:custClr>
    <a:custClr name="Earth">
      <a:srgbClr val="F2E6D5"/>
    </a:custClr>
    <a:custClr name="Eucalyptus">
      <a:srgbClr val="15C2BB"/>
    </a:custClr>
    <a:custClr name="Sunflower">
      <a:srgbClr val="FFF377"/>
    </a:custClr>
    <a:custClr name="Lavender">
      <a:srgbClr val="A1AAE6"/>
    </a:custClr>
    <a:custClr name="Energy Red">
      <a:srgbClr val="EB2A34"/>
    </a:custClr>
    <a:custClr name="Sandstone">
      <a:srgbClr val="CCCBC9"/>
    </a:custClr>
    <a:custClr name="Terracotta">
      <a:srgbClr val="B56700"/>
    </a:custClr>
    <a:custClr name="Warm grey">
      <a:srgbClr val="988F86"/>
    </a:custClr>
  </a:custClrLst>
  <a:extLst>
    <a:ext uri="{05A4C25C-085E-4340-85A3-A5531E510DB2}">
      <thm15:themeFamily xmlns:thm15="http://schemas.microsoft.com/office/thememl/2012/main" name="DNV Company wide.potx" id="{5FA751A9-6D73-412A-8F09-EB0D75CA9282}" vid="{4514F516-D87A-4E24-9438-9CD076077051}"/>
    </a:ext>
  </a:extLst>
</a:theme>
</file>

<file path=ppt/theme/theme2.xml><?xml version="1.0" encoding="utf-8"?>
<a:theme xmlns:a="http://schemas.openxmlformats.org/drawingml/2006/main" name="Office Theme">
  <a:themeElements>
    <a:clrScheme name="DNV PP">
      <a:dk1>
        <a:srgbClr val="000000"/>
      </a:dk1>
      <a:lt1>
        <a:srgbClr val="FFFFFF"/>
      </a:lt1>
      <a:dk2>
        <a:srgbClr val="0F204B"/>
      </a:dk2>
      <a:lt2>
        <a:srgbClr val="F4F3EF"/>
      </a:lt2>
      <a:accent1>
        <a:srgbClr val="0F204B"/>
      </a:accent1>
      <a:accent2>
        <a:srgbClr val="99D9F0"/>
      </a:accent2>
      <a:accent3>
        <a:srgbClr val="003591"/>
      </a:accent3>
      <a:accent4>
        <a:srgbClr val="009FDA"/>
      </a:accent4>
      <a:accent5>
        <a:srgbClr val="91FFB4"/>
      </a:accent5>
      <a:accent6>
        <a:srgbClr val="3F9C35"/>
      </a:accent6>
      <a:hlink>
        <a:srgbClr val="009FDA"/>
      </a:hlink>
      <a:folHlink>
        <a:srgbClr val="3F9C35"/>
      </a:folHlink>
    </a:clrScheme>
    <a:fontScheme name="DN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Pine forest">
      <a:srgbClr val="2B6173"/>
    </a:custClr>
    <a:custClr name="Earth">
      <a:srgbClr val="F2E6D5"/>
    </a:custClr>
    <a:custClr name="Eucalyptus">
      <a:srgbClr val="15C2BB"/>
    </a:custClr>
    <a:custClr name="Sunflower">
      <a:srgbClr val="FFF377"/>
    </a:custClr>
    <a:custClr name="Lavender">
      <a:srgbClr val="A1AAE6"/>
    </a:custClr>
    <a:custClr name="Energy Red">
      <a:srgbClr val="EB2A34"/>
    </a:custClr>
    <a:custClr name="Sandstone">
      <a:srgbClr val="CCCBC9"/>
    </a:custClr>
    <a:custClr name="Terracotta">
      <a:srgbClr val="B56700"/>
    </a:custClr>
    <a:custClr name="Warm grey">
      <a:srgbClr val="988F86"/>
    </a:custClr>
  </a:custClrLst>
</a:theme>
</file>

<file path=ppt/theme/theme3.xml><?xml version="1.0" encoding="utf-8"?>
<a:theme xmlns:a="http://schemas.openxmlformats.org/drawingml/2006/main" name="Office Theme">
  <a:themeElements>
    <a:clrScheme name="DNV PP">
      <a:dk1>
        <a:srgbClr val="000000"/>
      </a:dk1>
      <a:lt1>
        <a:srgbClr val="FFFFFF"/>
      </a:lt1>
      <a:dk2>
        <a:srgbClr val="0F204B"/>
      </a:dk2>
      <a:lt2>
        <a:srgbClr val="F4F3EF"/>
      </a:lt2>
      <a:accent1>
        <a:srgbClr val="0F204B"/>
      </a:accent1>
      <a:accent2>
        <a:srgbClr val="99D9F0"/>
      </a:accent2>
      <a:accent3>
        <a:srgbClr val="003591"/>
      </a:accent3>
      <a:accent4>
        <a:srgbClr val="009FDA"/>
      </a:accent4>
      <a:accent5>
        <a:srgbClr val="91FFB4"/>
      </a:accent5>
      <a:accent6>
        <a:srgbClr val="3F9C35"/>
      </a:accent6>
      <a:hlink>
        <a:srgbClr val="009FDA"/>
      </a:hlink>
      <a:folHlink>
        <a:srgbClr val="3F9C35"/>
      </a:folHlink>
    </a:clrScheme>
    <a:fontScheme name="DN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DNV Company wide</Template>
  <TotalTime>2332</TotalTime>
  <Words>622</Words>
  <Application>Microsoft Office PowerPoint</Application>
  <PresentationFormat>Widescreen</PresentationFormat>
  <Paragraphs>113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Cambria Math</vt:lpstr>
      <vt:lpstr>NimbusRomNo9L-Regu</vt:lpstr>
      <vt:lpstr>NimbusRomNo9L-ReguItal</vt:lpstr>
      <vt:lpstr>DNV</vt:lpstr>
      <vt:lpstr>Neural Networks based Conformal Prediction for Pipeline Structural Response</vt:lpstr>
      <vt:lpstr>Outline</vt:lpstr>
      <vt:lpstr>Context</vt:lpstr>
      <vt:lpstr>Context</vt:lpstr>
      <vt:lpstr>Objective</vt:lpstr>
      <vt:lpstr>Objective</vt:lpstr>
      <vt:lpstr>Methodology</vt:lpstr>
      <vt:lpstr>Methodology Underlying models</vt:lpstr>
      <vt:lpstr>Methodology Conformal Prediction</vt:lpstr>
      <vt:lpstr>Methodology Validation Procedure</vt:lpstr>
      <vt:lpstr>Experimental results</vt:lpstr>
      <vt:lpstr>Results Accuracy and uncertainty performance</vt:lpstr>
      <vt:lpstr>Results Conformal Prediction Performance</vt:lpstr>
      <vt:lpstr>Conclusions</vt:lpstr>
      <vt:lpstr>Conclusions</vt:lpstr>
      <vt:lpstr>Thank you for your kind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 Mekkaoui, Sara</dc:creator>
  <cp:lastModifiedBy>El Mekkaoui, Sara</cp:lastModifiedBy>
  <cp:revision>1</cp:revision>
  <dcterms:created xsi:type="dcterms:W3CDTF">2023-09-10T08:21:00Z</dcterms:created>
  <dcterms:modified xsi:type="dcterms:W3CDTF">2023-09-13T07:54:39Z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IsCodeFreeTemplate">
    <vt:lpwstr>True</vt:lpwstr>
  </property>
  <property fmtid="{D5CDD505-2E9C-101B-9397-08002B2CF9AE}" pid="4" name="ForceDocumentInfoDialog">
    <vt:lpwstr>True</vt:lpwstr>
  </property>
  <property fmtid="{D5CDD505-2E9C-101B-9397-08002B2CF9AE}" pid="5" name="DocumentInfoFinished">
    <vt:lpwstr>True</vt:lpwstr>
  </property>
  <property fmtid="{D5CDD505-2E9C-101B-9397-08002B2CF9AE}" pid="6" name="MSIP_Label_48141450-2387-4aca-b41f-19cd6be9dd3c_Enabled">
    <vt:lpwstr>true</vt:lpwstr>
  </property>
  <property fmtid="{D5CDD505-2E9C-101B-9397-08002B2CF9AE}" pid="7" name="MSIP_Label_48141450-2387-4aca-b41f-19cd6be9dd3c_SetDate">
    <vt:lpwstr>2023-09-10T08:21:03Z</vt:lpwstr>
  </property>
  <property fmtid="{D5CDD505-2E9C-101B-9397-08002B2CF9AE}" pid="8" name="MSIP_Label_48141450-2387-4aca-b41f-19cd6be9dd3c_Method">
    <vt:lpwstr>Standard</vt:lpwstr>
  </property>
  <property fmtid="{D5CDD505-2E9C-101B-9397-08002B2CF9AE}" pid="9" name="MSIP_Label_48141450-2387-4aca-b41f-19cd6be9dd3c_Name">
    <vt:lpwstr>Restricted_Unprotected</vt:lpwstr>
  </property>
  <property fmtid="{D5CDD505-2E9C-101B-9397-08002B2CF9AE}" pid="10" name="MSIP_Label_48141450-2387-4aca-b41f-19cd6be9dd3c_SiteId">
    <vt:lpwstr>adf10e2b-b6e9-41d6-be2f-c12bb566019c</vt:lpwstr>
  </property>
  <property fmtid="{D5CDD505-2E9C-101B-9397-08002B2CF9AE}" pid="11" name="MSIP_Label_48141450-2387-4aca-b41f-19cd6be9dd3c_ActionId">
    <vt:lpwstr>a17c19a9-aac9-46ec-ace7-01fbd2b6ddf6</vt:lpwstr>
  </property>
  <property fmtid="{D5CDD505-2E9C-101B-9397-08002B2CF9AE}" pid="12" name="MSIP_Label_48141450-2387-4aca-b41f-19cd6be9dd3c_ContentBits">
    <vt:lpwstr>0</vt:lpwstr>
  </property>
</Properties>
</file>