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33" r:id="rId3"/>
    <p:sldMasterId id="2147483813" r:id="rId4"/>
    <p:sldMasterId id="2147483752" r:id="rId5"/>
    <p:sldMasterId id="2147483648" r:id="rId6"/>
  </p:sldMasterIdLst>
  <p:notesMasterIdLst>
    <p:notesMasterId r:id="rId32"/>
  </p:notesMasterIdLst>
  <p:sldIdLst>
    <p:sldId id="438" r:id="rId7"/>
    <p:sldId id="439" r:id="rId8"/>
    <p:sldId id="440" r:id="rId9"/>
    <p:sldId id="351" r:id="rId10"/>
    <p:sldId id="354" r:id="rId11"/>
    <p:sldId id="282" r:id="rId12"/>
    <p:sldId id="358" r:id="rId13"/>
    <p:sldId id="441" r:id="rId14"/>
    <p:sldId id="446" r:id="rId15"/>
    <p:sldId id="449" r:id="rId16"/>
    <p:sldId id="257" r:id="rId17"/>
    <p:sldId id="270" r:id="rId18"/>
    <p:sldId id="268" r:id="rId19"/>
    <p:sldId id="269" r:id="rId20"/>
    <p:sldId id="267" r:id="rId21"/>
    <p:sldId id="442" r:id="rId22"/>
    <p:sldId id="417" r:id="rId23"/>
    <p:sldId id="444" r:id="rId24"/>
    <p:sldId id="445" r:id="rId25"/>
    <p:sldId id="261" r:id="rId26"/>
    <p:sldId id="450" r:id="rId27"/>
    <p:sldId id="447" r:id="rId28"/>
    <p:sldId id="432" r:id="rId29"/>
    <p:sldId id="448" r:id="rId30"/>
    <p:sldId id="26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6" autoAdjust="0"/>
    <p:restoredTop sz="94660"/>
  </p:normalViewPr>
  <p:slideViewPr>
    <p:cSldViewPr snapToGrid="0">
      <p:cViewPr varScale="1">
        <p:scale>
          <a:sx n="64" d="100"/>
          <a:sy n="64" d="100"/>
        </p:scale>
        <p:origin x="84" y="6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Blad1!$B$1</c:f>
              <c:strCache>
                <c:ptCount val="1"/>
                <c:pt idx="0">
                  <c:v>Försäljning</c:v>
                </c:pt>
              </c:strCache>
            </c:strRef>
          </c:tx>
          <c:spPr>
            <a:solidFill>
              <a:srgbClr val="CAD4E9">
                <a:alpha val="40000"/>
              </a:srgbClr>
            </a:solidFill>
            <a:ln>
              <a:noFill/>
            </a:ln>
          </c:spPr>
          <c:dPt>
            <c:idx val="0"/>
            <c:bubble3D val="0"/>
            <c:spPr>
              <a:solidFill>
                <a:srgbClr val="EA632D"/>
              </a:solidFill>
              <a:ln w="19050">
                <a:noFill/>
              </a:ln>
              <a:effectLst/>
            </c:spPr>
            <c:extLst>
              <c:ext xmlns:c16="http://schemas.microsoft.com/office/drawing/2014/chart" uri="{C3380CC4-5D6E-409C-BE32-E72D297353CC}">
                <c16:uniqueId val="{00000002-3565-4104-9649-5C8895351C58}"/>
              </c:ext>
            </c:extLst>
          </c:dPt>
          <c:dPt>
            <c:idx val="1"/>
            <c:bubble3D val="0"/>
            <c:spPr>
              <a:solidFill>
                <a:srgbClr val="CAD4E9">
                  <a:alpha val="40000"/>
                </a:srgbClr>
              </a:solidFill>
              <a:ln w="19050">
                <a:noFill/>
              </a:ln>
              <a:effectLst/>
            </c:spPr>
            <c:extLst>
              <c:ext xmlns:c16="http://schemas.microsoft.com/office/drawing/2014/chart" uri="{C3380CC4-5D6E-409C-BE32-E72D297353CC}">
                <c16:uniqueId val="{00000003-1F2B-4A76-AE42-653571B0B0AA}"/>
              </c:ext>
            </c:extLst>
          </c:dPt>
          <c:cat>
            <c:numRef>
              <c:f>Blad1!$A$2:$A$3</c:f>
              <c:numCache>
                <c:formatCode>General</c:formatCode>
                <c:ptCount val="2"/>
              </c:numCache>
            </c:numRef>
          </c:cat>
          <c:val>
            <c:numRef>
              <c:f>Blad1!$B$2:$B$3</c:f>
              <c:numCache>
                <c:formatCode>General</c:formatCode>
                <c:ptCount val="2"/>
                <c:pt idx="0">
                  <c:v>29</c:v>
                </c:pt>
                <c:pt idx="1">
                  <c:v>71</c:v>
                </c:pt>
              </c:numCache>
            </c:numRef>
          </c:val>
          <c:extLst>
            <c:ext xmlns:c16="http://schemas.microsoft.com/office/drawing/2014/chart" uri="{C3380CC4-5D6E-409C-BE32-E72D297353CC}">
              <c16:uniqueId val="{00000000-3565-4104-9649-5C8895351C58}"/>
            </c:ext>
          </c:extLst>
        </c:ser>
        <c:dLbls>
          <c:showLegendKey val="0"/>
          <c:showVal val="0"/>
          <c:showCatName val="0"/>
          <c:showSerName val="0"/>
          <c:showPercent val="0"/>
          <c:showBubbleSize val="0"/>
          <c:showLeaderLines val="1"/>
        </c:dLbls>
        <c:firstSliceAng val="0"/>
        <c:holeSize val="6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Blad1!$B$1</c:f>
              <c:strCache>
                <c:ptCount val="1"/>
                <c:pt idx="0">
                  <c:v>Försäljning</c:v>
                </c:pt>
              </c:strCache>
            </c:strRef>
          </c:tx>
          <c:spPr>
            <a:solidFill>
              <a:srgbClr val="CAD4E9">
                <a:alpha val="40000"/>
              </a:srgbClr>
            </a:solidFill>
            <a:ln>
              <a:noFill/>
            </a:ln>
          </c:spPr>
          <c:dPt>
            <c:idx val="0"/>
            <c:bubble3D val="0"/>
            <c:spPr>
              <a:solidFill>
                <a:srgbClr val="EA632D"/>
              </a:solidFill>
              <a:ln w="19050">
                <a:noFill/>
              </a:ln>
              <a:effectLst/>
            </c:spPr>
            <c:extLst>
              <c:ext xmlns:c16="http://schemas.microsoft.com/office/drawing/2014/chart" uri="{C3380CC4-5D6E-409C-BE32-E72D297353CC}">
                <c16:uniqueId val="{00000002-3565-4104-9649-5C8895351C58}"/>
              </c:ext>
            </c:extLst>
          </c:dPt>
          <c:dPt>
            <c:idx val="1"/>
            <c:bubble3D val="0"/>
            <c:spPr>
              <a:solidFill>
                <a:srgbClr val="CAD4E9">
                  <a:alpha val="40000"/>
                </a:srgbClr>
              </a:solidFill>
              <a:ln w="19050">
                <a:noFill/>
              </a:ln>
              <a:effectLst/>
            </c:spPr>
            <c:extLst>
              <c:ext xmlns:c16="http://schemas.microsoft.com/office/drawing/2014/chart" uri="{C3380CC4-5D6E-409C-BE32-E72D297353CC}">
                <c16:uniqueId val="{00000003-D074-4F47-A406-A9498592EFE6}"/>
              </c:ext>
            </c:extLst>
          </c:dPt>
          <c:cat>
            <c:numRef>
              <c:f>Blad1!$A$2:$A$3</c:f>
              <c:numCache>
                <c:formatCode>General</c:formatCode>
                <c:ptCount val="2"/>
              </c:numCache>
            </c:numRef>
          </c:cat>
          <c:val>
            <c:numRef>
              <c:f>Blad1!$B$2:$B$3</c:f>
              <c:numCache>
                <c:formatCode>General</c:formatCode>
                <c:ptCount val="2"/>
                <c:pt idx="0">
                  <c:v>57</c:v>
                </c:pt>
                <c:pt idx="1">
                  <c:v>43</c:v>
                </c:pt>
              </c:numCache>
            </c:numRef>
          </c:val>
          <c:extLst>
            <c:ext xmlns:c16="http://schemas.microsoft.com/office/drawing/2014/chart" uri="{C3380CC4-5D6E-409C-BE32-E72D297353CC}">
              <c16:uniqueId val="{00000000-3565-4104-9649-5C8895351C58}"/>
            </c:ext>
          </c:extLst>
        </c:ser>
        <c:dLbls>
          <c:showLegendKey val="0"/>
          <c:showVal val="0"/>
          <c:showCatName val="0"/>
          <c:showSerName val="0"/>
          <c:showPercent val="0"/>
          <c:showBubbleSize val="0"/>
          <c:showLeaderLines val="1"/>
        </c:dLbls>
        <c:firstSliceAng val="0"/>
        <c:holeSize val="6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Blad1!$B$1</c:f>
              <c:strCache>
                <c:ptCount val="1"/>
                <c:pt idx="0">
                  <c:v>Försäljning</c:v>
                </c:pt>
              </c:strCache>
            </c:strRef>
          </c:tx>
          <c:spPr>
            <a:solidFill>
              <a:srgbClr val="CAD4E9">
                <a:alpha val="40000"/>
              </a:srgbClr>
            </a:solidFill>
            <a:ln>
              <a:noFill/>
            </a:ln>
          </c:spPr>
          <c:dPt>
            <c:idx val="0"/>
            <c:bubble3D val="0"/>
            <c:spPr>
              <a:solidFill>
                <a:srgbClr val="EA632D"/>
              </a:solidFill>
              <a:ln w="19050">
                <a:noFill/>
              </a:ln>
              <a:effectLst/>
            </c:spPr>
            <c:extLst>
              <c:ext xmlns:c16="http://schemas.microsoft.com/office/drawing/2014/chart" uri="{C3380CC4-5D6E-409C-BE32-E72D297353CC}">
                <c16:uniqueId val="{00000002-3565-4104-9649-5C8895351C58}"/>
              </c:ext>
            </c:extLst>
          </c:dPt>
          <c:dPt>
            <c:idx val="1"/>
            <c:bubble3D val="0"/>
            <c:spPr>
              <a:solidFill>
                <a:srgbClr val="CAD4E9">
                  <a:alpha val="40000"/>
                </a:srgbClr>
              </a:solidFill>
              <a:ln w="19050">
                <a:noFill/>
              </a:ln>
              <a:effectLst/>
            </c:spPr>
            <c:extLst>
              <c:ext xmlns:c16="http://schemas.microsoft.com/office/drawing/2014/chart" uri="{C3380CC4-5D6E-409C-BE32-E72D297353CC}">
                <c16:uniqueId val="{00000003-D074-4F47-A406-A9498592EFE6}"/>
              </c:ext>
            </c:extLst>
          </c:dPt>
          <c:cat>
            <c:numRef>
              <c:f>Blad1!$A$2:$A$3</c:f>
              <c:numCache>
                <c:formatCode>General</c:formatCode>
                <c:ptCount val="2"/>
              </c:numCache>
            </c:numRef>
          </c:cat>
          <c:val>
            <c:numRef>
              <c:f>Blad1!$B$2:$B$3</c:f>
              <c:numCache>
                <c:formatCode>General</c:formatCode>
                <c:ptCount val="2"/>
                <c:pt idx="0">
                  <c:v>14</c:v>
                </c:pt>
                <c:pt idx="1">
                  <c:v>86</c:v>
                </c:pt>
              </c:numCache>
            </c:numRef>
          </c:val>
          <c:extLst>
            <c:ext xmlns:c16="http://schemas.microsoft.com/office/drawing/2014/chart" uri="{C3380CC4-5D6E-409C-BE32-E72D297353CC}">
              <c16:uniqueId val="{00000000-3565-4104-9649-5C8895351C58}"/>
            </c:ext>
          </c:extLst>
        </c:ser>
        <c:dLbls>
          <c:showLegendKey val="0"/>
          <c:showVal val="0"/>
          <c:showCatName val="0"/>
          <c:showSerName val="0"/>
          <c:showPercent val="0"/>
          <c:showBubbleSize val="0"/>
          <c:showLeaderLines val="1"/>
        </c:dLbls>
        <c:firstSliceAng val="0"/>
        <c:holeSize val="6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Blad1!$B$1</c:f>
              <c:strCache>
                <c:ptCount val="1"/>
                <c:pt idx="0">
                  <c:v>Försäljning</c:v>
                </c:pt>
              </c:strCache>
            </c:strRef>
          </c:tx>
          <c:spPr>
            <a:solidFill>
              <a:srgbClr val="CAD4E9">
                <a:alpha val="40000"/>
              </a:srgbClr>
            </a:solidFill>
            <a:ln>
              <a:noFill/>
            </a:ln>
          </c:spPr>
          <c:dPt>
            <c:idx val="0"/>
            <c:bubble3D val="0"/>
            <c:spPr>
              <a:solidFill>
                <a:schemeClr val="accent6">
                  <a:lumMod val="75000"/>
                </a:schemeClr>
              </a:solidFill>
              <a:ln w="19050">
                <a:noFill/>
              </a:ln>
              <a:effectLst/>
            </c:spPr>
            <c:extLst>
              <c:ext xmlns:c16="http://schemas.microsoft.com/office/drawing/2014/chart" uri="{C3380CC4-5D6E-409C-BE32-E72D297353CC}">
                <c16:uniqueId val="{00000001-8519-45C1-9CC4-874CB7C7AF4D}"/>
              </c:ext>
            </c:extLst>
          </c:dPt>
          <c:dPt>
            <c:idx val="1"/>
            <c:bubble3D val="0"/>
            <c:spPr>
              <a:solidFill>
                <a:schemeClr val="bg1">
                  <a:lumMod val="75000"/>
                </a:schemeClr>
              </a:solidFill>
              <a:ln w="19050">
                <a:noFill/>
              </a:ln>
              <a:effectLst/>
            </c:spPr>
            <c:extLst>
              <c:ext xmlns:c16="http://schemas.microsoft.com/office/drawing/2014/chart" uri="{C3380CC4-5D6E-409C-BE32-E72D297353CC}">
                <c16:uniqueId val="{00000003-8519-45C1-9CC4-874CB7C7AF4D}"/>
              </c:ext>
            </c:extLst>
          </c:dPt>
          <c:cat>
            <c:numRef>
              <c:f>Blad1!$A$2:$A$3</c:f>
              <c:numCache>
                <c:formatCode>General</c:formatCode>
                <c:ptCount val="2"/>
              </c:numCache>
            </c:numRef>
          </c:cat>
          <c:val>
            <c:numRef>
              <c:f>Blad1!$B$2:$B$3</c:f>
              <c:numCache>
                <c:formatCode>General</c:formatCode>
                <c:ptCount val="2"/>
                <c:pt idx="0">
                  <c:v>15</c:v>
                </c:pt>
                <c:pt idx="1">
                  <c:v>85</c:v>
                </c:pt>
              </c:numCache>
            </c:numRef>
          </c:val>
          <c:extLst>
            <c:ext xmlns:c16="http://schemas.microsoft.com/office/drawing/2014/chart" uri="{C3380CC4-5D6E-409C-BE32-E72D297353CC}">
              <c16:uniqueId val="{00000004-8519-45C1-9CC4-874CB7C7AF4D}"/>
            </c:ext>
          </c:extLst>
        </c:ser>
        <c:dLbls>
          <c:showLegendKey val="0"/>
          <c:showVal val="0"/>
          <c:showCatName val="0"/>
          <c:showSerName val="0"/>
          <c:showPercent val="0"/>
          <c:showBubbleSize val="0"/>
          <c:showLeaderLines val="1"/>
        </c:dLbls>
        <c:firstSliceAng val="0"/>
        <c:holeSize val="6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Blad1!$B$1</c:f>
              <c:strCache>
                <c:ptCount val="1"/>
                <c:pt idx="0">
                  <c:v>Försäljning</c:v>
                </c:pt>
              </c:strCache>
            </c:strRef>
          </c:tx>
          <c:spPr>
            <a:solidFill>
              <a:srgbClr val="CAD4E9">
                <a:alpha val="40000"/>
              </a:srgbClr>
            </a:solidFill>
            <a:ln>
              <a:noFill/>
            </a:ln>
          </c:spPr>
          <c:dPt>
            <c:idx val="0"/>
            <c:bubble3D val="0"/>
            <c:spPr>
              <a:solidFill>
                <a:schemeClr val="accent6">
                  <a:lumMod val="75000"/>
                </a:schemeClr>
              </a:solidFill>
              <a:ln w="19050">
                <a:noFill/>
              </a:ln>
              <a:effectLst/>
            </c:spPr>
            <c:extLst>
              <c:ext xmlns:c16="http://schemas.microsoft.com/office/drawing/2014/chart" uri="{C3380CC4-5D6E-409C-BE32-E72D297353CC}">
                <c16:uniqueId val="{00000001-5C4E-4D15-8DAC-8E1F9DC06B6E}"/>
              </c:ext>
            </c:extLst>
          </c:dPt>
          <c:dPt>
            <c:idx val="1"/>
            <c:bubble3D val="0"/>
            <c:spPr>
              <a:solidFill>
                <a:schemeClr val="bg1">
                  <a:lumMod val="75000"/>
                </a:schemeClr>
              </a:solidFill>
              <a:ln w="19050">
                <a:noFill/>
              </a:ln>
              <a:effectLst/>
            </c:spPr>
            <c:extLst>
              <c:ext xmlns:c16="http://schemas.microsoft.com/office/drawing/2014/chart" uri="{C3380CC4-5D6E-409C-BE32-E72D297353CC}">
                <c16:uniqueId val="{00000003-5C4E-4D15-8DAC-8E1F9DC06B6E}"/>
              </c:ext>
            </c:extLst>
          </c:dPt>
          <c:cat>
            <c:numRef>
              <c:f>Blad1!$A$2:$A$3</c:f>
              <c:numCache>
                <c:formatCode>General</c:formatCode>
                <c:ptCount val="2"/>
              </c:numCache>
            </c:numRef>
          </c:cat>
          <c:val>
            <c:numRef>
              <c:f>Blad1!$B$2:$B$3</c:f>
              <c:numCache>
                <c:formatCode>General</c:formatCode>
                <c:ptCount val="2"/>
                <c:pt idx="0">
                  <c:v>16</c:v>
                </c:pt>
                <c:pt idx="1">
                  <c:v>84</c:v>
                </c:pt>
              </c:numCache>
            </c:numRef>
          </c:val>
          <c:extLst>
            <c:ext xmlns:c16="http://schemas.microsoft.com/office/drawing/2014/chart" uri="{C3380CC4-5D6E-409C-BE32-E72D297353CC}">
              <c16:uniqueId val="{00000004-5C4E-4D15-8DAC-8E1F9DC06B6E}"/>
            </c:ext>
          </c:extLst>
        </c:ser>
        <c:dLbls>
          <c:showLegendKey val="0"/>
          <c:showVal val="0"/>
          <c:showCatName val="0"/>
          <c:showSerName val="0"/>
          <c:showPercent val="0"/>
          <c:showBubbleSize val="0"/>
          <c:showLeaderLines val="1"/>
        </c:dLbls>
        <c:firstSliceAng val="0"/>
        <c:holeSize val="6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Blad1!$B$1</c:f>
              <c:strCache>
                <c:ptCount val="1"/>
                <c:pt idx="0">
                  <c:v>Försäljning</c:v>
                </c:pt>
              </c:strCache>
            </c:strRef>
          </c:tx>
          <c:spPr>
            <a:solidFill>
              <a:srgbClr val="CAD4E9">
                <a:alpha val="40000"/>
              </a:srgbClr>
            </a:solidFill>
            <a:ln>
              <a:noFill/>
            </a:ln>
          </c:spPr>
          <c:dPt>
            <c:idx val="0"/>
            <c:bubble3D val="0"/>
            <c:spPr>
              <a:solidFill>
                <a:schemeClr val="accent3"/>
              </a:solidFill>
              <a:ln w="19050">
                <a:noFill/>
              </a:ln>
              <a:effectLst/>
            </c:spPr>
            <c:extLst>
              <c:ext xmlns:c16="http://schemas.microsoft.com/office/drawing/2014/chart" uri="{C3380CC4-5D6E-409C-BE32-E72D297353CC}">
                <c16:uniqueId val="{00000001-8519-45C1-9CC4-874CB7C7AF4D}"/>
              </c:ext>
            </c:extLst>
          </c:dPt>
          <c:dPt>
            <c:idx val="1"/>
            <c:bubble3D val="0"/>
            <c:spPr>
              <a:solidFill>
                <a:schemeClr val="bg1">
                  <a:lumMod val="75000"/>
                </a:schemeClr>
              </a:solidFill>
              <a:ln w="19050">
                <a:noFill/>
              </a:ln>
              <a:effectLst/>
            </c:spPr>
            <c:extLst>
              <c:ext xmlns:c16="http://schemas.microsoft.com/office/drawing/2014/chart" uri="{C3380CC4-5D6E-409C-BE32-E72D297353CC}">
                <c16:uniqueId val="{00000003-8519-45C1-9CC4-874CB7C7AF4D}"/>
              </c:ext>
            </c:extLst>
          </c:dPt>
          <c:cat>
            <c:numRef>
              <c:f>Blad1!$A$2:$A$3</c:f>
              <c:numCache>
                <c:formatCode>General</c:formatCode>
                <c:ptCount val="2"/>
              </c:numCache>
            </c:numRef>
          </c:cat>
          <c:val>
            <c:numRef>
              <c:f>Blad1!$B$2:$B$3</c:f>
              <c:numCache>
                <c:formatCode>General</c:formatCode>
                <c:ptCount val="2"/>
                <c:pt idx="0">
                  <c:v>25</c:v>
                </c:pt>
                <c:pt idx="1">
                  <c:v>75</c:v>
                </c:pt>
              </c:numCache>
            </c:numRef>
          </c:val>
          <c:extLst>
            <c:ext xmlns:c16="http://schemas.microsoft.com/office/drawing/2014/chart" uri="{C3380CC4-5D6E-409C-BE32-E72D297353CC}">
              <c16:uniqueId val="{00000004-8519-45C1-9CC4-874CB7C7AF4D}"/>
            </c:ext>
          </c:extLst>
        </c:ser>
        <c:dLbls>
          <c:showLegendKey val="0"/>
          <c:showVal val="0"/>
          <c:showCatName val="0"/>
          <c:showSerName val="0"/>
          <c:showPercent val="0"/>
          <c:showBubbleSize val="0"/>
          <c:showLeaderLines val="1"/>
        </c:dLbls>
        <c:firstSliceAng val="0"/>
        <c:holeSize val="6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Blad1!$B$1</c:f>
              <c:strCache>
                <c:ptCount val="1"/>
                <c:pt idx="0">
                  <c:v>Försäljning</c:v>
                </c:pt>
              </c:strCache>
            </c:strRef>
          </c:tx>
          <c:spPr>
            <a:solidFill>
              <a:srgbClr val="CAD4E9">
                <a:alpha val="40000"/>
              </a:srgbClr>
            </a:solidFill>
            <a:ln>
              <a:noFill/>
            </a:ln>
          </c:spPr>
          <c:dPt>
            <c:idx val="0"/>
            <c:bubble3D val="0"/>
            <c:spPr>
              <a:solidFill>
                <a:schemeClr val="accent3"/>
              </a:solidFill>
              <a:ln w="19050">
                <a:noFill/>
              </a:ln>
              <a:effectLst/>
            </c:spPr>
            <c:extLst>
              <c:ext xmlns:c16="http://schemas.microsoft.com/office/drawing/2014/chart" uri="{C3380CC4-5D6E-409C-BE32-E72D297353CC}">
                <c16:uniqueId val="{00000001-5C4E-4D15-8DAC-8E1F9DC06B6E}"/>
              </c:ext>
            </c:extLst>
          </c:dPt>
          <c:dPt>
            <c:idx val="1"/>
            <c:bubble3D val="0"/>
            <c:spPr>
              <a:solidFill>
                <a:schemeClr val="bg1">
                  <a:lumMod val="75000"/>
                </a:schemeClr>
              </a:solidFill>
              <a:ln w="19050">
                <a:noFill/>
              </a:ln>
              <a:effectLst/>
            </c:spPr>
            <c:extLst>
              <c:ext xmlns:c16="http://schemas.microsoft.com/office/drawing/2014/chart" uri="{C3380CC4-5D6E-409C-BE32-E72D297353CC}">
                <c16:uniqueId val="{00000003-5C4E-4D15-8DAC-8E1F9DC06B6E}"/>
              </c:ext>
            </c:extLst>
          </c:dPt>
          <c:cat>
            <c:numRef>
              <c:f>Blad1!$A$2:$A$3</c:f>
              <c:numCache>
                <c:formatCode>General</c:formatCode>
                <c:ptCount val="2"/>
              </c:numCache>
            </c:numRef>
          </c:cat>
          <c:val>
            <c:numRef>
              <c:f>Blad1!$B$2:$B$3</c:f>
              <c:numCache>
                <c:formatCode>General</c:formatCode>
                <c:ptCount val="2"/>
                <c:pt idx="0">
                  <c:v>29</c:v>
                </c:pt>
                <c:pt idx="1">
                  <c:v>71</c:v>
                </c:pt>
              </c:numCache>
            </c:numRef>
          </c:val>
          <c:extLst>
            <c:ext xmlns:c16="http://schemas.microsoft.com/office/drawing/2014/chart" uri="{C3380CC4-5D6E-409C-BE32-E72D297353CC}">
              <c16:uniqueId val="{00000004-5C4E-4D15-8DAC-8E1F9DC06B6E}"/>
            </c:ext>
          </c:extLst>
        </c:ser>
        <c:dLbls>
          <c:showLegendKey val="0"/>
          <c:showVal val="0"/>
          <c:showCatName val="0"/>
          <c:showSerName val="0"/>
          <c:showPercent val="0"/>
          <c:showBubbleSize val="0"/>
          <c:showLeaderLines val="1"/>
        </c:dLbls>
        <c:firstSliceAng val="0"/>
        <c:holeSize val="6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Blad1!$B$1</c:f>
              <c:strCache>
                <c:ptCount val="1"/>
                <c:pt idx="0">
                  <c:v>Försäljning</c:v>
                </c:pt>
              </c:strCache>
            </c:strRef>
          </c:tx>
          <c:spPr>
            <a:solidFill>
              <a:srgbClr val="CAD4E9">
                <a:alpha val="40000"/>
              </a:srgbClr>
            </a:solidFill>
            <a:ln>
              <a:noFill/>
            </a:ln>
          </c:spPr>
          <c:dPt>
            <c:idx val="0"/>
            <c:bubble3D val="0"/>
            <c:spPr>
              <a:solidFill>
                <a:schemeClr val="accent2"/>
              </a:solidFill>
              <a:ln w="19050">
                <a:noFill/>
              </a:ln>
              <a:effectLst/>
            </c:spPr>
            <c:extLst>
              <c:ext xmlns:c16="http://schemas.microsoft.com/office/drawing/2014/chart" uri="{C3380CC4-5D6E-409C-BE32-E72D297353CC}">
                <c16:uniqueId val="{00000001-8519-45C1-9CC4-874CB7C7AF4D}"/>
              </c:ext>
            </c:extLst>
          </c:dPt>
          <c:dPt>
            <c:idx val="1"/>
            <c:bubble3D val="0"/>
            <c:spPr>
              <a:solidFill>
                <a:srgbClr val="BFBFBF"/>
              </a:solidFill>
              <a:ln w="19050">
                <a:noFill/>
              </a:ln>
              <a:effectLst/>
            </c:spPr>
            <c:extLst>
              <c:ext xmlns:c16="http://schemas.microsoft.com/office/drawing/2014/chart" uri="{C3380CC4-5D6E-409C-BE32-E72D297353CC}">
                <c16:uniqueId val="{00000003-8519-45C1-9CC4-874CB7C7AF4D}"/>
              </c:ext>
            </c:extLst>
          </c:dPt>
          <c:cat>
            <c:numRef>
              <c:f>Blad1!$A$2:$A$3</c:f>
              <c:numCache>
                <c:formatCode>General</c:formatCode>
                <c:ptCount val="2"/>
              </c:numCache>
            </c:numRef>
          </c:cat>
          <c:val>
            <c:numRef>
              <c:f>Blad1!$B$2:$B$3</c:f>
              <c:numCache>
                <c:formatCode>General</c:formatCode>
                <c:ptCount val="2"/>
                <c:pt idx="0">
                  <c:v>60</c:v>
                </c:pt>
                <c:pt idx="1">
                  <c:v>40</c:v>
                </c:pt>
              </c:numCache>
            </c:numRef>
          </c:val>
          <c:extLst>
            <c:ext xmlns:c16="http://schemas.microsoft.com/office/drawing/2014/chart" uri="{C3380CC4-5D6E-409C-BE32-E72D297353CC}">
              <c16:uniqueId val="{00000004-8519-45C1-9CC4-874CB7C7AF4D}"/>
            </c:ext>
          </c:extLst>
        </c:ser>
        <c:dLbls>
          <c:showLegendKey val="0"/>
          <c:showVal val="0"/>
          <c:showCatName val="0"/>
          <c:showSerName val="0"/>
          <c:showPercent val="0"/>
          <c:showBubbleSize val="0"/>
          <c:showLeaderLines val="1"/>
        </c:dLbls>
        <c:firstSliceAng val="0"/>
        <c:holeSize val="6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Blad1!$B$1</c:f>
              <c:strCache>
                <c:ptCount val="1"/>
                <c:pt idx="0">
                  <c:v>Försäljning</c:v>
                </c:pt>
              </c:strCache>
            </c:strRef>
          </c:tx>
          <c:spPr>
            <a:solidFill>
              <a:srgbClr val="CAD4E9">
                <a:alpha val="40000"/>
              </a:srgbClr>
            </a:solidFill>
            <a:ln>
              <a:noFill/>
            </a:ln>
          </c:spPr>
          <c:dPt>
            <c:idx val="0"/>
            <c:bubble3D val="0"/>
            <c:spPr>
              <a:solidFill>
                <a:schemeClr val="accent2"/>
              </a:solidFill>
              <a:ln w="19050">
                <a:noFill/>
              </a:ln>
              <a:effectLst/>
            </c:spPr>
            <c:extLst>
              <c:ext xmlns:c16="http://schemas.microsoft.com/office/drawing/2014/chart" uri="{C3380CC4-5D6E-409C-BE32-E72D297353CC}">
                <c16:uniqueId val="{00000001-5C4E-4D15-8DAC-8E1F9DC06B6E}"/>
              </c:ext>
            </c:extLst>
          </c:dPt>
          <c:dPt>
            <c:idx val="1"/>
            <c:bubble3D val="0"/>
            <c:spPr>
              <a:solidFill>
                <a:schemeClr val="bg1">
                  <a:lumMod val="75000"/>
                </a:schemeClr>
              </a:solidFill>
              <a:ln w="19050">
                <a:noFill/>
              </a:ln>
              <a:effectLst/>
            </c:spPr>
            <c:extLst>
              <c:ext xmlns:c16="http://schemas.microsoft.com/office/drawing/2014/chart" uri="{C3380CC4-5D6E-409C-BE32-E72D297353CC}">
                <c16:uniqueId val="{00000003-5C4E-4D15-8DAC-8E1F9DC06B6E}"/>
              </c:ext>
            </c:extLst>
          </c:dPt>
          <c:cat>
            <c:numRef>
              <c:f>Blad1!$A$2:$A$3</c:f>
              <c:numCache>
                <c:formatCode>General</c:formatCode>
                <c:ptCount val="2"/>
              </c:numCache>
            </c:numRef>
          </c:cat>
          <c:val>
            <c:numRef>
              <c:f>Blad1!$B$2:$B$3</c:f>
              <c:numCache>
                <c:formatCode>General</c:formatCode>
                <c:ptCount val="2"/>
                <c:pt idx="0">
                  <c:v>62</c:v>
                </c:pt>
                <c:pt idx="1">
                  <c:v>38</c:v>
                </c:pt>
              </c:numCache>
            </c:numRef>
          </c:val>
          <c:extLst>
            <c:ext xmlns:c16="http://schemas.microsoft.com/office/drawing/2014/chart" uri="{C3380CC4-5D6E-409C-BE32-E72D297353CC}">
              <c16:uniqueId val="{00000004-5C4E-4D15-8DAC-8E1F9DC06B6E}"/>
            </c:ext>
          </c:extLst>
        </c:ser>
        <c:dLbls>
          <c:showLegendKey val="0"/>
          <c:showVal val="0"/>
          <c:showCatName val="0"/>
          <c:showSerName val="0"/>
          <c:showPercent val="0"/>
          <c:showBubbleSize val="0"/>
          <c:showLeaderLines val="1"/>
        </c:dLbls>
        <c:firstSliceAng val="0"/>
        <c:holeSize val="6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828447-1348-AC45-99C7-3950A73454C8}" type="doc">
      <dgm:prSet loTypeId="urn:microsoft.com/office/officeart/2005/8/layout/process1" loCatId="" qsTypeId="urn:microsoft.com/office/officeart/2005/8/quickstyle/simple1" qsCatId="simple" csTypeId="urn:microsoft.com/office/officeart/2005/8/colors/colorful1" csCatId="colorful" phldr="1"/>
      <dgm:spPr/>
    </dgm:pt>
    <dgm:pt modelId="{525B6A20-D673-2B41-83A8-4C111B08E6DE}">
      <dgm:prSet phldrT="[Text]"/>
      <dgm:spPr/>
      <dgm:t>
        <a:bodyPr/>
        <a:lstStyle/>
        <a:p>
          <a:r>
            <a:rPr lang="en-GB"/>
            <a:t>Insert Materials</a:t>
          </a:r>
          <a:br>
            <a:rPr lang="en-GB"/>
          </a:br>
          <a:r>
            <a:rPr lang="en-GB"/>
            <a:t>(e.g.-Plastic)</a:t>
          </a:r>
        </a:p>
      </dgm:t>
    </dgm:pt>
    <dgm:pt modelId="{33B17AE0-4A45-D848-A0AE-907F8F663C4A}" type="parTrans" cxnId="{540273B3-6E2D-AF43-862E-26F811FCE6CE}">
      <dgm:prSet/>
      <dgm:spPr/>
      <dgm:t>
        <a:bodyPr/>
        <a:lstStyle/>
        <a:p>
          <a:endParaRPr lang="en-GB"/>
        </a:p>
      </dgm:t>
    </dgm:pt>
    <dgm:pt modelId="{45BB95DD-135C-A743-AD25-9449F83C8DE6}" type="sibTrans" cxnId="{540273B3-6E2D-AF43-862E-26F811FCE6CE}">
      <dgm:prSet/>
      <dgm:spPr/>
      <dgm:t>
        <a:bodyPr/>
        <a:lstStyle/>
        <a:p>
          <a:endParaRPr lang="en-GB"/>
        </a:p>
      </dgm:t>
    </dgm:pt>
    <dgm:pt modelId="{9AF6B1C2-ABDD-6B46-A711-F64CAC19D27B}">
      <dgm:prSet phldrT="[Text]"/>
      <dgm:spPr/>
      <dgm:t>
        <a:bodyPr/>
        <a:lstStyle/>
        <a:p>
          <a:r>
            <a:rPr lang="en-GB"/>
            <a:t>Mould </a:t>
          </a:r>
        </a:p>
        <a:p>
          <a:r>
            <a:rPr lang="en-GB"/>
            <a:t>Closed</a:t>
          </a:r>
        </a:p>
      </dgm:t>
    </dgm:pt>
    <dgm:pt modelId="{4E5B68B3-C0D2-4241-9C09-258BD8DF6C04}" type="parTrans" cxnId="{4CB9311F-3E67-0441-8A3D-10C2B6721525}">
      <dgm:prSet/>
      <dgm:spPr/>
      <dgm:t>
        <a:bodyPr/>
        <a:lstStyle/>
        <a:p>
          <a:endParaRPr lang="en-GB"/>
        </a:p>
      </dgm:t>
    </dgm:pt>
    <dgm:pt modelId="{7099C5C8-44DF-F941-8254-AC4DA973B1C7}" type="sibTrans" cxnId="{4CB9311F-3E67-0441-8A3D-10C2B6721525}">
      <dgm:prSet/>
      <dgm:spPr/>
      <dgm:t>
        <a:bodyPr/>
        <a:lstStyle/>
        <a:p>
          <a:endParaRPr lang="en-GB"/>
        </a:p>
      </dgm:t>
    </dgm:pt>
    <dgm:pt modelId="{72D3067A-FAA4-1144-823F-4BD53151645E}">
      <dgm:prSet phldrT="[Text]"/>
      <dgm:spPr/>
      <dgm:t>
        <a:bodyPr/>
        <a:lstStyle/>
        <a:p>
          <a:r>
            <a:rPr lang="en-GB"/>
            <a:t>Filling Process</a:t>
          </a:r>
        </a:p>
      </dgm:t>
    </dgm:pt>
    <dgm:pt modelId="{1897A78E-57A4-EA4C-A700-5E700D89165B}" type="parTrans" cxnId="{364D5C6A-8B8E-8044-996F-986A6600EA5C}">
      <dgm:prSet/>
      <dgm:spPr/>
      <dgm:t>
        <a:bodyPr/>
        <a:lstStyle/>
        <a:p>
          <a:endParaRPr lang="en-GB"/>
        </a:p>
      </dgm:t>
    </dgm:pt>
    <dgm:pt modelId="{206EC891-A4C7-6C4A-942B-1FDC367EC057}" type="sibTrans" cxnId="{364D5C6A-8B8E-8044-996F-986A6600EA5C}">
      <dgm:prSet/>
      <dgm:spPr/>
      <dgm:t>
        <a:bodyPr/>
        <a:lstStyle/>
        <a:p>
          <a:endParaRPr lang="en-GB"/>
        </a:p>
      </dgm:t>
    </dgm:pt>
    <dgm:pt modelId="{78898907-3851-8A46-A074-A8672289B16B}">
      <dgm:prSet/>
      <dgm:spPr/>
      <dgm:t>
        <a:bodyPr/>
        <a:lstStyle/>
        <a:p>
          <a:r>
            <a:rPr lang="en-GB"/>
            <a:t>Holding pressure</a:t>
          </a:r>
        </a:p>
      </dgm:t>
    </dgm:pt>
    <dgm:pt modelId="{8079CD2F-78B5-9848-9240-1A6DCF4E339D}" type="parTrans" cxnId="{2121E74E-70D1-BD48-B73A-100B6E942EDA}">
      <dgm:prSet/>
      <dgm:spPr/>
      <dgm:t>
        <a:bodyPr/>
        <a:lstStyle/>
        <a:p>
          <a:endParaRPr lang="en-GB"/>
        </a:p>
      </dgm:t>
    </dgm:pt>
    <dgm:pt modelId="{434C15D8-665D-1748-AC9C-E4F71D03D752}" type="sibTrans" cxnId="{2121E74E-70D1-BD48-B73A-100B6E942EDA}">
      <dgm:prSet/>
      <dgm:spPr/>
      <dgm:t>
        <a:bodyPr/>
        <a:lstStyle/>
        <a:p>
          <a:endParaRPr lang="en-GB"/>
        </a:p>
      </dgm:t>
    </dgm:pt>
    <dgm:pt modelId="{3987B07A-69D6-5548-91FD-839F41AC55EE}">
      <dgm:prSet/>
      <dgm:spPr/>
      <dgm:t>
        <a:bodyPr/>
        <a:lstStyle/>
        <a:p>
          <a:r>
            <a:rPr lang="en-GB"/>
            <a:t>Cooling</a:t>
          </a:r>
        </a:p>
      </dgm:t>
    </dgm:pt>
    <dgm:pt modelId="{23B3F659-80F9-904E-87FA-24372DAA39CB}" type="parTrans" cxnId="{BA9720A0-0088-8D49-AE87-25A9347EF6D8}">
      <dgm:prSet/>
      <dgm:spPr/>
      <dgm:t>
        <a:bodyPr/>
        <a:lstStyle/>
        <a:p>
          <a:endParaRPr lang="en-GB"/>
        </a:p>
      </dgm:t>
    </dgm:pt>
    <dgm:pt modelId="{F76B0CC1-8158-2844-B8E1-549D52397099}" type="sibTrans" cxnId="{BA9720A0-0088-8D49-AE87-25A9347EF6D8}">
      <dgm:prSet/>
      <dgm:spPr/>
      <dgm:t>
        <a:bodyPr/>
        <a:lstStyle/>
        <a:p>
          <a:endParaRPr lang="en-GB"/>
        </a:p>
      </dgm:t>
    </dgm:pt>
    <dgm:pt modelId="{9C6DFF45-793A-2B4F-BC81-80DCF532B7E1}">
      <dgm:prSet/>
      <dgm:spPr/>
      <dgm:t>
        <a:bodyPr/>
        <a:lstStyle/>
        <a:p>
          <a:r>
            <a:rPr lang="en-GB"/>
            <a:t>open mould</a:t>
          </a:r>
        </a:p>
      </dgm:t>
    </dgm:pt>
    <dgm:pt modelId="{8A345F4F-2049-F24D-A891-46381CC4F21D}" type="parTrans" cxnId="{E62EAA3E-C02C-B641-82B2-95B0FF39CBD9}">
      <dgm:prSet/>
      <dgm:spPr/>
      <dgm:t>
        <a:bodyPr/>
        <a:lstStyle/>
        <a:p>
          <a:endParaRPr lang="en-GB"/>
        </a:p>
      </dgm:t>
    </dgm:pt>
    <dgm:pt modelId="{C7EEA06D-14A3-2A4F-9AB2-7F9CF428CD02}" type="sibTrans" cxnId="{E62EAA3E-C02C-B641-82B2-95B0FF39CBD9}">
      <dgm:prSet/>
      <dgm:spPr/>
      <dgm:t>
        <a:bodyPr/>
        <a:lstStyle/>
        <a:p>
          <a:endParaRPr lang="en-GB"/>
        </a:p>
      </dgm:t>
    </dgm:pt>
    <dgm:pt modelId="{55CA3155-3944-ED4E-8B3A-D64F3ADBC9BA}" type="pres">
      <dgm:prSet presAssocID="{E8828447-1348-AC45-99C7-3950A73454C8}" presName="Name0" presStyleCnt="0">
        <dgm:presLayoutVars>
          <dgm:dir/>
          <dgm:resizeHandles val="exact"/>
        </dgm:presLayoutVars>
      </dgm:prSet>
      <dgm:spPr/>
    </dgm:pt>
    <dgm:pt modelId="{6FB6822E-BD5E-EA43-80FB-10AE5C60718A}" type="pres">
      <dgm:prSet presAssocID="{525B6A20-D673-2B41-83A8-4C111B08E6DE}" presName="node" presStyleLbl="node1" presStyleIdx="0" presStyleCnt="6">
        <dgm:presLayoutVars>
          <dgm:bulletEnabled val="1"/>
        </dgm:presLayoutVars>
      </dgm:prSet>
      <dgm:spPr/>
    </dgm:pt>
    <dgm:pt modelId="{AB34119D-6455-604D-96C8-BB58FE6D9E86}" type="pres">
      <dgm:prSet presAssocID="{45BB95DD-135C-A743-AD25-9449F83C8DE6}" presName="sibTrans" presStyleLbl="sibTrans2D1" presStyleIdx="0" presStyleCnt="5"/>
      <dgm:spPr/>
    </dgm:pt>
    <dgm:pt modelId="{00A8C90B-02EE-724D-9203-E44EBE99431A}" type="pres">
      <dgm:prSet presAssocID="{45BB95DD-135C-A743-AD25-9449F83C8DE6}" presName="connectorText" presStyleLbl="sibTrans2D1" presStyleIdx="0" presStyleCnt="5"/>
      <dgm:spPr/>
    </dgm:pt>
    <dgm:pt modelId="{8663BC0E-20E3-E348-ABDD-CEA73D376318}" type="pres">
      <dgm:prSet presAssocID="{9AF6B1C2-ABDD-6B46-A711-F64CAC19D27B}" presName="node" presStyleLbl="node1" presStyleIdx="1" presStyleCnt="6">
        <dgm:presLayoutVars>
          <dgm:bulletEnabled val="1"/>
        </dgm:presLayoutVars>
      </dgm:prSet>
      <dgm:spPr/>
    </dgm:pt>
    <dgm:pt modelId="{6F1B99DA-C0C1-9844-AD77-F3D3B2A89960}" type="pres">
      <dgm:prSet presAssocID="{7099C5C8-44DF-F941-8254-AC4DA973B1C7}" presName="sibTrans" presStyleLbl="sibTrans2D1" presStyleIdx="1" presStyleCnt="5"/>
      <dgm:spPr/>
    </dgm:pt>
    <dgm:pt modelId="{2E723897-80C3-5541-BAE1-6B5ED75EE272}" type="pres">
      <dgm:prSet presAssocID="{7099C5C8-44DF-F941-8254-AC4DA973B1C7}" presName="connectorText" presStyleLbl="sibTrans2D1" presStyleIdx="1" presStyleCnt="5"/>
      <dgm:spPr/>
    </dgm:pt>
    <dgm:pt modelId="{CEA92245-7F72-5F4F-90D6-943F1A53D27F}" type="pres">
      <dgm:prSet presAssocID="{72D3067A-FAA4-1144-823F-4BD53151645E}" presName="node" presStyleLbl="node1" presStyleIdx="2" presStyleCnt="6">
        <dgm:presLayoutVars>
          <dgm:bulletEnabled val="1"/>
        </dgm:presLayoutVars>
      </dgm:prSet>
      <dgm:spPr/>
    </dgm:pt>
    <dgm:pt modelId="{AD52111A-FF66-F243-AA02-2042C55E5B0C}" type="pres">
      <dgm:prSet presAssocID="{206EC891-A4C7-6C4A-942B-1FDC367EC057}" presName="sibTrans" presStyleLbl="sibTrans2D1" presStyleIdx="2" presStyleCnt="5"/>
      <dgm:spPr/>
    </dgm:pt>
    <dgm:pt modelId="{E575FF5D-7A64-4246-ACA3-4DBADD34EE54}" type="pres">
      <dgm:prSet presAssocID="{206EC891-A4C7-6C4A-942B-1FDC367EC057}" presName="connectorText" presStyleLbl="sibTrans2D1" presStyleIdx="2" presStyleCnt="5"/>
      <dgm:spPr/>
    </dgm:pt>
    <dgm:pt modelId="{E559747F-8AA6-F84D-9156-3A919B3F2FA1}" type="pres">
      <dgm:prSet presAssocID="{78898907-3851-8A46-A074-A8672289B16B}" presName="node" presStyleLbl="node1" presStyleIdx="3" presStyleCnt="6">
        <dgm:presLayoutVars>
          <dgm:bulletEnabled val="1"/>
        </dgm:presLayoutVars>
      </dgm:prSet>
      <dgm:spPr/>
    </dgm:pt>
    <dgm:pt modelId="{02175BD7-976C-014B-B279-9F4977792F5D}" type="pres">
      <dgm:prSet presAssocID="{434C15D8-665D-1748-AC9C-E4F71D03D752}" presName="sibTrans" presStyleLbl="sibTrans2D1" presStyleIdx="3" presStyleCnt="5"/>
      <dgm:spPr/>
    </dgm:pt>
    <dgm:pt modelId="{ED51B2B4-7D10-144A-8AF0-1840CBC2EFA8}" type="pres">
      <dgm:prSet presAssocID="{434C15D8-665D-1748-AC9C-E4F71D03D752}" presName="connectorText" presStyleLbl="sibTrans2D1" presStyleIdx="3" presStyleCnt="5"/>
      <dgm:spPr/>
    </dgm:pt>
    <dgm:pt modelId="{03539F63-CEEF-AC40-9C27-31A06D079AB6}" type="pres">
      <dgm:prSet presAssocID="{3987B07A-69D6-5548-91FD-839F41AC55EE}" presName="node" presStyleLbl="node1" presStyleIdx="4" presStyleCnt="6">
        <dgm:presLayoutVars>
          <dgm:bulletEnabled val="1"/>
        </dgm:presLayoutVars>
      </dgm:prSet>
      <dgm:spPr/>
    </dgm:pt>
    <dgm:pt modelId="{35F487D4-A678-504F-9292-D92EC9D2DD99}" type="pres">
      <dgm:prSet presAssocID="{F76B0CC1-8158-2844-B8E1-549D52397099}" presName="sibTrans" presStyleLbl="sibTrans2D1" presStyleIdx="4" presStyleCnt="5"/>
      <dgm:spPr/>
    </dgm:pt>
    <dgm:pt modelId="{2D490C88-055B-2041-827F-9FD5D0738867}" type="pres">
      <dgm:prSet presAssocID="{F76B0CC1-8158-2844-B8E1-549D52397099}" presName="connectorText" presStyleLbl="sibTrans2D1" presStyleIdx="4" presStyleCnt="5"/>
      <dgm:spPr/>
    </dgm:pt>
    <dgm:pt modelId="{454D0EDA-94D1-3F42-9505-2B69FABD3513}" type="pres">
      <dgm:prSet presAssocID="{9C6DFF45-793A-2B4F-BC81-80DCF532B7E1}" presName="node" presStyleLbl="node1" presStyleIdx="5" presStyleCnt="6">
        <dgm:presLayoutVars>
          <dgm:bulletEnabled val="1"/>
        </dgm:presLayoutVars>
      </dgm:prSet>
      <dgm:spPr/>
    </dgm:pt>
  </dgm:ptLst>
  <dgm:cxnLst>
    <dgm:cxn modelId="{1355A702-19B9-5147-B7C3-435E73F413D7}" type="presOf" srcId="{3987B07A-69D6-5548-91FD-839F41AC55EE}" destId="{03539F63-CEEF-AC40-9C27-31A06D079AB6}" srcOrd="0" destOrd="0" presId="urn:microsoft.com/office/officeart/2005/8/layout/process1"/>
    <dgm:cxn modelId="{91D72715-90A3-4440-8950-56A58370EF52}" type="presOf" srcId="{45BB95DD-135C-A743-AD25-9449F83C8DE6}" destId="{AB34119D-6455-604D-96C8-BB58FE6D9E86}" srcOrd="0" destOrd="0" presId="urn:microsoft.com/office/officeart/2005/8/layout/process1"/>
    <dgm:cxn modelId="{1B95BC1D-CB70-D74D-BB51-4A518D011705}" type="presOf" srcId="{434C15D8-665D-1748-AC9C-E4F71D03D752}" destId="{02175BD7-976C-014B-B279-9F4977792F5D}" srcOrd="0" destOrd="0" presId="urn:microsoft.com/office/officeart/2005/8/layout/process1"/>
    <dgm:cxn modelId="{4CB9311F-3E67-0441-8A3D-10C2B6721525}" srcId="{E8828447-1348-AC45-99C7-3950A73454C8}" destId="{9AF6B1C2-ABDD-6B46-A711-F64CAC19D27B}" srcOrd="1" destOrd="0" parTransId="{4E5B68B3-C0D2-4241-9C09-258BD8DF6C04}" sibTransId="{7099C5C8-44DF-F941-8254-AC4DA973B1C7}"/>
    <dgm:cxn modelId="{74694329-827D-0A4E-884C-4982FAB62031}" type="presOf" srcId="{206EC891-A4C7-6C4A-942B-1FDC367EC057}" destId="{AD52111A-FF66-F243-AA02-2042C55E5B0C}" srcOrd="0" destOrd="0" presId="urn:microsoft.com/office/officeart/2005/8/layout/process1"/>
    <dgm:cxn modelId="{E62EAA3E-C02C-B641-82B2-95B0FF39CBD9}" srcId="{E8828447-1348-AC45-99C7-3950A73454C8}" destId="{9C6DFF45-793A-2B4F-BC81-80DCF532B7E1}" srcOrd="5" destOrd="0" parTransId="{8A345F4F-2049-F24D-A891-46381CC4F21D}" sibTransId="{C7EEA06D-14A3-2A4F-9AB2-7F9CF428CD02}"/>
    <dgm:cxn modelId="{3EFB565F-3E48-A64B-8CFC-55D1C7701643}" type="presOf" srcId="{434C15D8-665D-1748-AC9C-E4F71D03D752}" destId="{ED51B2B4-7D10-144A-8AF0-1840CBC2EFA8}" srcOrd="1" destOrd="0" presId="urn:microsoft.com/office/officeart/2005/8/layout/process1"/>
    <dgm:cxn modelId="{18066567-281D-EB43-A04C-B38D9DCCC8E8}" type="presOf" srcId="{E8828447-1348-AC45-99C7-3950A73454C8}" destId="{55CA3155-3944-ED4E-8B3A-D64F3ADBC9BA}" srcOrd="0" destOrd="0" presId="urn:microsoft.com/office/officeart/2005/8/layout/process1"/>
    <dgm:cxn modelId="{C8401768-D93F-E441-8F93-7EE24BD5C1AE}" type="presOf" srcId="{72D3067A-FAA4-1144-823F-4BD53151645E}" destId="{CEA92245-7F72-5F4F-90D6-943F1A53D27F}" srcOrd="0" destOrd="0" presId="urn:microsoft.com/office/officeart/2005/8/layout/process1"/>
    <dgm:cxn modelId="{364D5C6A-8B8E-8044-996F-986A6600EA5C}" srcId="{E8828447-1348-AC45-99C7-3950A73454C8}" destId="{72D3067A-FAA4-1144-823F-4BD53151645E}" srcOrd="2" destOrd="0" parTransId="{1897A78E-57A4-EA4C-A700-5E700D89165B}" sibTransId="{206EC891-A4C7-6C4A-942B-1FDC367EC057}"/>
    <dgm:cxn modelId="{2121E74E-70D1-BD48-B73A-100B6E942EDA}" srcId="{E8828447-1348-AC45-99C7-3950A73454C8}" destId="{78898907-3851-8A46-A074-A8672289B16B}" srcOrd="3" destOrd="0" parTransId="{8079CD2F-78B5-9848-9240-1A6DCF4E339D}" sibTransId="{434C15D8-665D-1748-AC9C-E4F71D03D752}"/>
    <dgm:cxn modelId="{6B482455-2D66-9E48-9770-7306C4F1F14A}" type="presOf" srcId="{7099C5C8-44DF-F941-8254-AC4DA973B1C7}" destId="{2E723897-80C3-5541-BAE1-6B5ED75EE272}" srcOrd="1" destOrd="0" presId="urn:microsoft.com/office/officeart/2005/8/layout/process1"/>
    <dgm:cxn modelId="{B31E1576-347C-2545-975B-5FA635261440}" type="presOf" srcId="{7099C5C8-44DF-F941-8254-AC4DA973B1C7}" destId="{6F1B99DA-C0C1-9844-AD77-F3D3B2A89960}" srcOrd="0" destOrd="0" presId="urn:microsoft.com/office/officeart/2005/8/layout/process1"/>
    <dgm:cxn modelId="{A87D6F78-B2B4-994C-B4DF-D4F2E9D91324}" type="presOf" srcId="{9AF6B1C2-ABDD-6B46-A711-F64CAC19D27B}" destId="{8663BC0E-20E3-E348-ABDD-CEA73D376318}" srcOrd="0" destOrd="0" presId="urn:microsoft.com/office/officeart/2005/8/layout/process1"/>
    <dgm:cxn modelId="{5B861589-8224-444E-8A46-DF98300930B7}" type="presOf" srcId="{F76B0CC1-8158-2844-B8E1-549D52397099}" destId="{35F487D4-A678-504F-9292-D92EC9D2DD99}" srcOrd="0" destOrd="0" presId="urn:microsoft.com/office/officeart/2005/8/layout/process1"/>
    <dgm:cxn modelId="{2D99178B-03AD-7740-A687-FADA5DCB14DB}" type="presOf" srcId="{45BB95DD-135C-A743-AD25-9449F83C8DE6}" destId="{00A8C90B-02EE-724D-9203-E44EBE99431A}" srcOrd="1" destOrd="0" presId="urn:microsoft.com/office/officeart/2005/8/layout/process1"/>
    <dgm:cxn modelId="{06F7679C-636A-FD47-8285-8AFF5F8994C4}" type="presOf" srcId="{F76B0CC1-8158-2844-B8E1-549D52397099}" destId="{2D490C88-055B-2041-827F-9FD5D0738867}" srcOrd="1" destOrd="0" presId="urn:microsoft.com/office/officeart/2005/8/layout/process1"/>
    <dgm:cxn modelId="{E464399D-E01E-B046-B13F-3591E7332D06}" type="presOf" srcId="{206EC891-A4C7-6C4A-942B-1FDC367EC057}" destId="{E575FF5D-7A64-4246-ACA3-4DBADD34EE54}" srcOrd="1" destOrd="0" presId="urn:microsoft.com/office/officeart/2005/8/layout/process1"/>
    <dgm:cxn modelId="{BA9720A0-0088-8D49-AE87-25A9347EF6D8}" srcId="{E8828447-1348-AC45-99C7-3950A73454C8}" destId="{3987B07A-69D6-5548-91FD-839F41AC55EE}" srcOrd="4" destOrd="0" parTransId="{23B3F659-80F9-904E-87FA-24372DAA39CB}" sibTransId="{F76B0CC1-8158-2844-B8E1-549D52397099}"/>
    <dgm:cxn modelId="{540273B3-6E2D-AF43-862E-26F811FCE6CE}" srcId="{E8828447-1348-AC45-99C7-3950A73454C8}" destId="{525B6A20-D673-2B41-83A8-4C111B08E6DE}" srcOrd="0" destOrd="0" parTransId="{33B17AE0-4A45-D848-A0AE-907F8F663C4A}" sibTransId="{45BB95DD-135C-A743-AD25-9449F83C8DE6}"/>
    <dgm:cxn modelId="{41B76FBA-D070-7548-B51B-A923668B03EB}" type="presOf" srcId="{9C6DFF45-793A-2B4F-BC81-80DCF532B7E1}" destId="{454D0EDA-94D1-3F42-9505-2B69FABD3513}" srcOrd="0" destOrd="0" presId="urn:microsoft.com/office/officeart/2005/8/layout/process1"/>
    <dgm:cxn modelId="{FEC572BF-8884-7C4F-90C4-D6281876A0E5}" type="presOf" srcId="{525B6A20-D673-2B41-83A8-4C111B08E6DE}" destId="{6FB6822E-BD5E-EA43-80FB-10AE5C60718A}" srcOrd="0" destOrd="0" presId="urn:microsoft.com/office/officeart/2005/8/layout/process1"/>
    <dgm:cxn modelId="{DF5367CB-673C-E140-9A04-676977D52FA6}" type="presOf" srcId="{78898907-3851-8A46-A074-A8672289B16B}" destId="{E559747F-8AA6-F84D-9156-3A919B3F2FA1}" srcOrd="0" destOrd="0" presId="urn:microsoft.com/office/officeart/2005/8/layout/process1"/>
    <dgm:cxn modelId="{A13A12F5-7027-B247-960E-7EA026ED0DB1}" type="presParOf" srcId="{55CA3155-3944-ED4E-8B3A-D64F3ADBC9BA}" destId="{6FB6822E-BD5E-EA43-80FB-10AE5C60718A}" srcOrd="0" destOrd="0" presId="urn:microsoft.com/office/officeart/2005/8/layout/process1"/>
    <dgm:cxn modelId="{56B9CFEE-A660-1E4F-87A0-321E0FC52C68}" type="presParOf" srcId="{55CA3155-3944-ED4E-8B3A-D64F3ADBC9BA}" destId="{AB34119D-6455-604D-96C8-BB58FE6D9E86}" srcOrd="1" destOrd="0" presId="urn:microsoft.com/office/officeart/2005/8/layout/process1"/>
    <dgm:cxn modelId="{A1F6609F-CA9F-A642-A6B5-4EF2157FD384}" type="presParOf" srcId="{AB34119D-6455-604D-96C8-BB58FE6D9E86}" destId="{00A8C90B-02EE-724D-9203-E44EBE99431A}" srcOrd="0" destOrd="0" presId="urn:microsoft.com/office/officeart/2005/8/layout/process1"/>
    <dgm:cxn modelId="{E5D268A8-3B4B-BC4A-AD45-B455EED4B9B2}" type="presParOf" srcId="{55CA3155-3944-ED4E-8B3A-D64F3ADBC9BA}" destId="{8663BC0E-20E3-E348-ABDD-CEA73D376318}" srcOrd="2" destOrd="0" presId="urn:microsoft.com/office/officeart/2005/8/layout/process1"/>
    <dgm:cxn modelId="{64655D31-FB82-D144-BC58-22306ECD2E66}" type="presParOf" srcId="{55CA3155-3944-ED4E-8B3A-D64F3ADBC9BA}" destId="{6F1B99DA-C0C1-9844-AD77-F3D3B2A89960}" srcOrd="3" destOrd="0" presId="urn:microsoft.com/office/officeart/2005/8/layout/process1"/>
    <dgm:cxn modelId="{35E222AA-8174-BC4E-89A4-805CEDEAE6A2}" type="presParOf" srcId="{6F1B99DA-C0C1-9844-AD77-F3D3B2A89960}" destId="{2E723897-80C3-5541-BAE1-6B5ED75EE272}" srcOrd="0" destOrd="0" presId="urn:microsoft.com/office/officeart/2005/8/layout/process1"/>
    <dgm:cxn modelId="{4596DCBB-4CFF-1547-8D1A-EE6B806A407D}" type="presParOf" srcId="{55CA3155-3944-ED4E-8B3A-D64F3ADBC9BA}" destId="{CEA92245-7F72-5F4F-90D6-943F1A53D27F}" srcOrd="4" destOrd="0" presId="urn:microsoft.com/office/officeart/2005/8/layout/process1"/>
    <dgm:cxn modelId="{97E21FF1-D36B-0D46-997A-8493E4845A3D}" type="presParOf" srcId="{55CA3155-3944-ED4E-8B3A-D64F3ADBC9BA}" destId="{AD52111A-FF66-F243-AA02-2042C55E5B0C}" srcOrd="5" destOrd="0" presId="urn:microsoft.com/office/officeart/2005/8/layout/process1"/>
    <dgm:cxn modelId="{DD6F62C7-8BDA-6246-AFEA-6D21334E0233}" type="presParOf" srcId="{AD52111A-FF66-F243-AA02-2042C55E5B0C}" destId="{E575FF5D-7A64-4246-ACA3-4DBADD34EE54}" srcOrd="0" destOrd="0" presId="urn:microsoft.com/office/officeart/2005/8/layout/process1"/>
    <dgm:cxn modelId="{F650E81F-10D5-4F45-8E12-5EF1E639A289}" type="presParOf" srcId="{55CA3155-3944-ED4E-8B3A-D64F3ADBC9BA}" destId="{E559747F-8AA6-F84D-9156-3A919B3F2FA1}" srcOrd="6" destOrd="0" presId="urn:microsoft.com/office/officeart/2005/8/layout/process1"/>
    <dgm:cxn modelId="{46356B4E-ED76-3D4E-AB57-5343169D4621}" type="presParOf" srcId="{55CA3155-3944-ED4E-8B3A-D64F3ADBC9BA}" destId="{02175BD7-976C-014B-B279-9F4977792F5D}" srcOrd="7" destOrd="0" presId="urn:microsoft.com/office/officeart/2005/8/layout/process1"/>
    <dgm:cxn modelId="{3AB20F3F-6349-6C44-87E0-01496D010457}" type="presParOf" srcId="{02175BD7-976C-014B-B279-9F4977792F5D}" destId="{ED51B2B4-7D10-144A-8AF0-1840CBC2EFA8}" srcOrd="0" destOrd="0" presId="urn:microsoft.com/office/officeart/2005/8/layout/process1"/>
    <dgm:cxn modelId="{EF9F3A42-5CBC-C748-911E-C7B152526262}" type="presParOf" srcId="{55CA3155-3944-ED4E-8B3A-D64F3ADBC9BA}" destId="{03539F63-CEEF-AC40-9C27-31A06D079AB6}" srcOrd="8" destOrd="0" presId="urn:microsoft.com/office/officeart/2005/8/layout/process1"/>
    <dgm:cxn modelId="{AF65E6FF-2307-C744-9980-00E693B792C4}" type="presParOf" srcId="{55CA3155-3944-ED4E-8B3A-D64F3ADBC9BA}" destId="{35F487D4-A678-504F-9292-D92EC9D2DD99}" srcOrd="9" destOrd="0" presId="urn:microsoft.com/office/officeart/2005/8/layout/process1"/>
    <dgm:cxn modelId="{720449B6-BCB7-7E4F-A525-8271B54A0879}" type="presParOf" srcId="{35F487D4-A678-504F-9292-D92EC9D2DD99}" destId="{2D490C88-055B-2041-827F-9FD5D0738867}" srcOrd="0" destOrd="0" presId="urn:microsoft.com/office/officeart/2005/8/layout/process1"/>
    <dgm:cxn modelId="{8A84F057-516B-DE43-AE06-F5CC35C5D7CC}" type="presParOf" srcId="{55CA3155-3944-ED4E-8B3A-D64F3ADBC9BA}" destId="{454D0EDA-94D1-3F42-9505-2B69FABD3513}" srcOrd="10"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B6822E-BD5E-EA43-80FB-10AE5C60718A}">
      <dsp:nvSpPr>
        <dsp:cNvPr id="0" name=""/>
        <dsp:cNvSpPr/>
      </dsp:nvSpPr>
      <dsp:spPr>
        <a:xfrm>
          <a:off x="0" y="288375"/>
          <a:ext cx="1314449" cy="115835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Insert Materials</a:t>
          </a:r>
          <a:br>
            <a:rPr lang="en-GB" sz="1800" kern="1200"/>
          </a:br>
          <a:r>
            <a:rPr lang="en-GB" sz="1800" kern="1200"/>
            <a:t>(e.g.-Plastic)</a:t>
          </a:r>
        </a:p>
      </dsp:txBody>
      <dsp:txXfrm>
        <a:off x="33927" y="322302"/>
        <a:ext cx="1246595" cy="1090505"/>
      </dsp:txXfrm>
    </dsp:sp>
    <dsp:sp modelId="{AB34119D-6455-604D-96C8-BB58FE6D9E86}">
      <dsp:nvSpPr>
        <dsp:cNvPr id="0" name=""/>
        <dsp:cNvSpPr/>
      </dsp:nvSpPr>
      <dsp:spPr>
        <a:xfrm>
          <a:off x="1445895" y="704563"/>
          <a:ext cx="278663" cy="32598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1445895" y="769760"/>
        <a:ext cx="195064" cy="195589"/>
      </dsp:txXfrm>
    </dsp:sp>
    <dsp:sp modelId="{8663BC0E-20E3-E348-ABDD-CEA73D376318}">
      <dsp:nvSpPr>
        <dsp:cNvPr id="0" name=""/>
        <dsp:cNvSpPr/>
      </dsp:nvSpPr>
      <dsp:spPr>
        <a:xfrm>
          <a:off x="1840230" y="288375"/>
          <a:ext cx="1314449" cy="115835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Mould </a:t>
          </a:r>
        </a:p>
        <a:p>
          <a:pPr marL="0" lvl="0" indent="0" algn="ctr" defTabSz="800100">
            <a:lnSpc>
              <a:spcPct val="90000"/>
            </a:lnSpc>
            <a:spcBef>
              <a:spcPct val="0"/>
            </a:spcBef>
            <a:spcAft>
              <a:spcPct val="35000"/>
            </a:spcAft>
            <a:buNone/>
          </a:pPr>
          <a:r>
            <a:rPr lang="en-GB" sz="1800" kern="1200"/>
            <a:t>Closed</a:t>
          </a:r>
        </a:p>
      </dsp:txBody>
      <dsp:txXfrm>
        <a:off x="1874157" y="322302"/>
        <a:ext cx="1246595" cy="1090505"/>
      </dsp:txXfrm>
    </dsp:sp>
    <dsp:sp modelId="{6F1B99DA-C0C1-9844-AD77-F3D3B2A89960}">
      <dsp:nvSpPr>
        <dsp:cNvPr id="0" name=""/>
        <dsp:cNvSpPr/>
      </dsp:nvSpPr>
      <dsp:spPr>
        <a:xfrm>
          <a:off x="3286125" y="704563"/>
          <a:ext cx="278663" cy="325983"/>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3286125" y="769760"/>
        <a:ext cx="195064" cy="195589"/>
      </dsp:txXfrm>
    </dsp:sp>
    <dsp:sp modelId="{CEA92245-7F72-5F4F-90D6-943F1A53D27F}">
      <dsp:nvSpPr>
        <dsp:cNvPr id="0" name=""/>
        <dsp:cNvSpPr/>
      </dsp:nvSpPr>
      <dsp:spPr>
        <a:xfrm>
          <a:off x="3680460" y="288375"/>
          <a:ext cx="1314449" cy="1158359"/>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Filling Process</a:t>
          </a:r>
        </a:p>
      </dsp:txBody>
      <dsp:txXfrm>
        <a:off x="3714387" y="322302"/>
        <a:ext cx="1246595" cy="1090505"/>
      </dsp:txXfrm>
    </dsp:sp>
    <dsp:sp modelId="{AD52111A-FF66-F243-AA02-2042C55E5B0C}">
      <dsp:nvSpPr>
        <dsp:cNvPr id="0" name=""/>
        <dsp:cNvSpPr/>
      </dsp:nvSpPr>
      <dsp:spPr>
        <a:xfrm>
          <a:off x="5126355" y="704563"/>
          <a:ext cx="278663" cy="325983"/>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5126355" y="769760"/>
        <a:ext cx="195064" cy="195589"/>
      </dsp:txXfrm>
    </dsp:sp>
    <dsp:sp modelId="{E559747F-8AA6-F84D-9156-3A919B3F2FA1}">
      <dsp:nvSpPr>
        <dsp:cNvPr id="0" name=""/>
        <dsp:cNvSpPr/>
      </dsp:nvSpPr>
      <dsp:spPr>
        <a:xfrm>
          <a:off x="5520690" y="288375"/>
          <a:ext cx="1314449" cy="1158359"/>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Holding pressure</a:t>
          </a:r>
        </a:p>
      </dsp:txBody>
      <dsp:txXfrm>
        <a:off x="5554617" y="322302"/>
        <a:ext cx="1246595" cy="1090505"/>
      </dsp:txXfrm>
    </dsp:sp>
    <dsp:sp modelId="{02175BD7-976C-014B-B279-9F4977792F5D}">
      <dsp:nvSpPr>
        <dsp:cNvPr id="0" name=""/>
        <dsp:cNvSpPr/>
      </dsp:nvSpPr>
      <dsp:spPr>
        <a:xfrm>
          <a:off x="6966585" y="704563"/>
          <a:ext cx="278663" cy="325983"/>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6966585" y="769760"/>
        <a:ext cx="195064" cy="195589"/>
      </dsp:txXfrm>
    </dsp:sp>
    <dsp:sp modelId="{03539F63-CEEF-AC40-9C27-31A06D079AB6}">
      <dsp:nvSpPr>
        <dsp:cNvPr id="0" name=""/>
        <dsp:cNvSpPr/>
      </dsp:nvSpPr>
      <dsp:spPr>
        <a:xfrm>
          <a:off x="7360920" y="288375"/>
          <a:ext cx="1314449" cy="1158359"/>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Cooling</a:t>
          </a:r>
        </a:p>
      </dsp:txBody>
      <dsp:txXfrm>
        <a:off x="7394847" y="322302"/>
        <a:ext cx="1246595" cy="1090505"/>
      </dsp:txXfrm>
    </dsp:sp>
    <dsp:sp modelId="{35F487D4-A678-504F-9292-D92EC9D2DD99}">
      <dsp:nvSpPr>
        <dsp:cNvPr id="0" name=""/>
        <dsp:cNvSpPr/>
      </dsp:nvSpPr>
      <dsp:spPr>
        <a:xfrm>
          <a:off x="8806814" y="704563"/>
          <a:ext cx="278663" cy="325983"/>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8806814" y="769760"/>
        <a:ext cx="195064" cy="195589"/>
      </dsp:txXfrm>
    </dsp:sp>
    <dsp:sp modelId="{454D0EDA-94D1-3F42-9505-2B69FABD3513}">
      <dsp:nvSpPr>
        <dsp:cNvPr id="0" name=""/>
        <dsp:cNvSpPr/>
      </dsp:nvSpPr>
      <dsp:spPr>
        <a:xfrm>
          <a:off x="9201149" y="288375"/>
          <a:ext cx="1314449" cy="115835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open mould</a:t>
          </a:r>
        </a:p>
      </dsp:txBody>
      <dsp:txXfrm>
        <a:off x="9235076" y="322302"/>
        <a:ext cx="1246595" cy="109050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DFE795-686A-4623-964B-CEC613FA035B}" type="datetimeFigureOut">
              <a:t>9/13/2023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6CFC41-AB69-45EB-B546-D6162BE30BF3}" type="slidenum">
              <a:t>‹#›</a:t>
            </a:fld>
            <a:endParaRPr lang="en-US"/>
          </a:p>
        </p:txBody>
      </p:sp>
    </p:spTree>
    <p:extLst>
      <p:ext uri="{BB962C8B-B14F-4D97-AF65-F5344CB8AC3E}">
        <p14:creationId xmlns:p14="http://schemas.microsoft.com/office/powerpoint/2010/main" val="1779433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 name="PlaceHolder 1"/>
          <p:cNvSpPr>
            <a:spLocks noGrp="1" noRot="1" noChangeAspect="1"/>
          </p:cNvSpPr>
          <p:nvPr>
            <p:ph type="sldImg"/>
          </p:nvPr>
        </p:nvSpPr>
        <p:spPr>
          <a:xfrm>
            <a:off x="92075" y="746125"/>
            <a:ext cx="6624638" cy="3727450"/>
          </a:xfrm>
          <a:prstGeom prst="rect">
            <a:avLst/>
          </a:prstGeom>
        </p:spPr>
      </p:sp>
      <p:sp>
        <p:nvSpPr>
          <p:cNvPr id="885" name="PlaceHolder 2"/>
          <p:cNvSpPr>
            <a:spLocks noGrp="1"/>
          </p:cNvSpPr>
          <p:nvPr>
            <p:ph type="body"/>
          </p:nvPr>
        </p:nvSpPr>
        <p:spPr>
          <a:xfrm>
            <a:off x="680760" y="4722120"/>
            <a:ext cx="5446800" cy="4473000"/>
          </a:xfrm>
          <a:prstGeom prst="rect">
            <a:avLst/>
          </a:prstGeom>
        </p:spPr>
        <p:txBody>
          <a:bodyPr lIns="93240" tIns="46800" rIns="93240" bIns="46800"/>
          <a:lstStyle/>
          <a:p>
            <a:endParaRPr lang="en-US" sz="2000" b="0" strike="noStrike" spc="-1">
              <a:latin typeface="Arial"/>
            </a:endParaRPr>
          </a:p>
        </p:txBody>
      </p:sp>
      <p:sp>
        <p:nvSpPr>
          <p:cNvPr id="886" name="TextShape 3"/>
          <p:cNvSpPr txBox="1"/>
          <p:nvPr/>
        </p:nvSpPr>
        <p:spPr>
          <a:xfrm>
            <a:off x="3856680" y="9442080"/>
            <a:ext cx="2950200" cy="496800"/>
          </a:xfrm>
          <a:prstGeom prst="rect">
            <a:avLst/>
          </a:prstGeom>
          <a:noFill/>
          <a:ln>
            <a:noFill/>
          </a:ln>
        </p:spPr>
        <p:txBody>
          <a:bodyPr lIns="93240" tIns="46800" rIns="93240" bIns="46800" anchor="b"/>
          <a:lstStyle/>
          <a:p>
            <a:pPr algn="r">
              <a:lnSpc>
                <a:spcPct val="100000"/>
              </a:lnSpc>
            </a:pPr>
            <a:fld id="{8BE0C5AA-7DA3-49B8-BD02-978B2AC326B1}" type="slidenum">
              <a:rPr lang="en-US" sz="1200" b="0" strike="noStrike" spc="-1">
                <a:solidFill>
                  <a:srgbClr val="000000"/>
                </a:solidFill>
                <a:latin typeface="Calibri"/>
                <a:ea typeface="+mn-ea"/>
              </a:rPr>
              <a:t>2</a:t>
            </a:fld>
            <a:endParaRPr lang="en-US" sz="1200" b="0" strike="noStrike" spc="-1">
              <a:latin typeface="Times New Roman"/>
            </a:endParaRPr>
          </a:p>
        </p:txBody>
      </p:sp>
    </p:spTree>
    <p:extLst>
      <p:ext uri="{BB962C8B-B14F-4D97-AF65-F5344CB8AC3E}">
        <p14:creationId xmlns:p14="http://schemas.microsoft.com/office/powerpoint/2010/main" val="2615069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555A8D-2161-48C0-BC4A-61882023C65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6818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kern="1200" dirty="0">
                <a:solidFill>
                  <a:schemeClr val="tx1"/>
                </a:solidFill>
                <a:effectLst/>
                <a:latin typeface="Arial"/>
                <a:cs typeface="Arial"/>
              </a:rPr>
              <a:t>Husqvarna´s heritage has played an important role in making us who we are today. </a:t>
            </a:r>
            <a:r>
              <a:rPr lang="en-US" sz="1200" dirty="0">
                <a:latin typeface="Arial"/>
                <a:cs typeface="Arial"/>
              </a:rPr>
              <a:t>Founded in 1689, Husqvarna is one of the oldest industrial companies in the world.</a:t>
            </a:r>
            <a:r>
              <a:rPr lang="en-US" sz="1200" kern="1200" dirty="0">
                <a:solidFill>
                  <a:schemeClr val="tx1"/>
                </a:solidFill>
                <a:effectLst/>
                <a:latin typeface="Arial"/>
                <a:cs typeface="Arial"/>
              </a:rPr>
              <a:t> For more than </a:t>
            </a:r>
            <a:r>
              <a:rPr lang="en-US" dirty="0">
                <a:latin typeface="Arial"/>
                <a:cs typeface="Arial"/>
              </a:rPr>
              <a:t>333</a:t>
            </a:r>
            <a:r>
              <a:rPr lang="en-US" sz="1200" kern="1200" dirty="0">
                <a:solidFill>
                  <a:schemeClr val="tx1"/>
                </a:solidFill>
                <a:effectLst/>
                <a:latin typeface="Arial"/>
                <a:cs typeface="Arial"/>
              </a:rPr>
              <a:t> years innovation and curiosity has always been at the heart of Husqvarna. This has led to a long line of successful products and solutions in very different areas, around 10,000 different products over the years </a:t>
            </a:r>
            <a:r>
              <a:rPr lang="en-US" sz="1200" b="0" i="0" u="none" strike="noStrike" kern="1200" dirty="0">
                <a:solidFill>
                  <a:schemeClr val="tx1"/>
                </a:solidFill>
                <a:effectLst/>
                <a:latin typeface="Arial"/>
                <a:cs typeface="Arial"/>
              </a:rPr>
              <a:t>- from weapons, sewing machines and motorcycles to outdoor power products for customers around the globe.</a:t>
            </a:r>
          </a:p>
          <a:p>
            <a:pPr marL="0" marR="0" lvl="0" indent="0" algn="l" defTabSz="914400" rtl="0" eaLnBrk="1" fontAlgn="auto" latinLnBrk="0" hangingPunct="1">
              <a:lnSpc>
                <a:spcPct val="100000"/>
              </a:lnSpc>
              <a:spcBef>
                <a:spcPts val="600"/>
              </a:spcBef>
              <a:spcAft>
                <a:spcPts val="0"/>
              </a:spcAft>
              <a:buClrTx/>
              <a:buSzTx/>
              <a:buFontTx/>
              <a:buNone/>
              <a:tabLst/>
              <a:defRPr/>
            </a:pPr>
            <a:endParaRPr lang="en-US" sz="1200" b="0" i="1" u="none" strike="noStrike" kern="1200">
              <a:solidFill>
                <a:schemeClr val="tx1"/>
              </a:solidFill>
              <a:effectLst/>
              <a:latin typeface="Arial" pitchFamily="34" charset="0"/>
              <a:cs typeface="Arial" pitchFamily="34" charset="0"/>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555A8D-2161-48C0-BC4A-61882023C653}"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9263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555A8D-2161-48C0-BC4A-61882023C6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5895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 name="PlaceHolder 1"/>
          <p:cNvSpPr>
            <a:spLocks noGrp="1" noRot="1" noChangeAspect="1"/>
          </p:cNvSpPr>
          <p:nvPr>
            <p:ph type="sldImg"/>
          </p:nvPr>
        </p:nvSpPr>
        <p:spPr>
          <a:xfrm>
            <a:off x="92075" y="746125"/>
            <a:ext cx="6624638" cy="3727450"/>
          </a:xfrm>
          <a:prstGeom prst="rect">
            <a:avLst/>
          </a:prstGeom>
        </p:spPr>
      </p:sp>
      <p:sp>
        <p:nvSpPr>
          <p:cNvPr id="885" name="PlaceHolder 2"/>
          <p:cNvSpPr>
            <a:spLocks noGrp="1"/>
          </p:cNvSpPr>
          <p:nvPr>
            <p:ph type="body"/>
          </p:nvPr>
        </p:nvSpPr>
        <p:spPr>
          <a:xfrm>
            <a:off x="680760" y="4722120"/>
            <a:ext cx="5446800" cy="4473000"/>
          </a:xfrm>
          <a:prstGeom prst="rect">
            <a:avLst/>
          </a:prstGeom>
        </p:spPr>
        <p:txBody>
          <a:bodyPr lIns="93240" tIns="46800" rIns="93240" bIns="46800"/>
          <a:lstStyle/>
          <a:p>
            <a:endParaRPr lang="en-US" sz="2000" b="0" strike="noStrike" spc="-1">
              <a:latin typeface="Arial"/>
            </a:endParaRPr>
          </a:p>
        </p:txBody>
      </p:sp>
      <p:sp>
        <p:nvSpPr>
          <p:cNvPr id="886" name="TextShape 3"/>
          <p:cNvSpPr txBox="1"/>
          <p:nvPr/>
        </p:nvSpPr>
        <p:spPr>
          <a:xfrm>
            <a:off x="3856680" y="9442080"/>
            <a:ext cx="2950200" cy="496800"/>
          </a:xfrm>
          <a:prstGeom prst="rect">
            <a:avLst/>
          </a:prstGeom>
          <a:noFill/>
          <a:ln>
            <a:noFill/>
          </a:ln>
        </p:spPr>
        <p:txBody>
          <a:bodyPr lIns="93240" tIns="46800" rIns="93240" bIns="46800" anchor="b"/>
          <a:lstStyle/>
          <a:p>
            <a:pPr algn="r">
              <a:lnSpc>
                <a:spcPct val="100000"/>
              </a:lnSpc>
            </a:pPr>
            <a:fld id="{8BE0C5AA-7DA3-49B8-BD02-978B2AC326B1}" type="slidenum">
              <a:rPr lang="en-US" sz="1200" b="0" strike="noStrike" spc="-1">
                <a:solidFill>
                  <a:srgbClr val="000000"/>
                </a:solidFill>
                <a:latin typeface="Calibri"/>
                <a:ea typeface="+mn-ea"/>
              </a:rPr>
              <a:t>8</a:t>
            </a:fld>
            <a:endParaRPr lang="en-US" sz="1200" b="0" strike="noStrike" spc="-1">
              <a:latin typeface="Times New Roman"/>
            </a:endParaRPr>
          </a:p>
        </p:txBody>
      </p:sp>
    </p:spTree>
    <p:extLst>
      <p:ext uri="{BB962C8B-B14F-4D97-AF65-F5344CB8AC3E}">
        <p14:creationId xmlns:p14="http://schemas.microsoft.com/office/powerpoint/2010/main" val="2106020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 name="PlaceHolder 1"/>
          <p:cNvSpPr>
            <a:spLocks noGrp="1" noRot="1" noChangeAspect="1"/>
          </p:cNvSpPr>
          <p:nvPr>
            <p:ph type="sldImg"/>
          </p:nvPr>
        </p:nvSpPr>
        <p:spPr>
          <a:xfrm>
            <a:off x="92075" y="746125"/>
            <a:ext cx="6624638" cy="3727450"/>
          </a:xfrm>
          <a:prstGeom prst="rect">
            <a:avLst/>
          </a:prstGeom>
        </p:spPr>
      </p:sp>
      <p:sp>
        <p:nvSpPr>
          <p:cNvPr id="885" name="PlaceHolder 2"/>
          <p:cNvSpPr>
            <a:spLocks noGrp="1"/>
          </p:cNvSpPr>
          <p:nvPr>
            <p:ph type="body"/>
          </p:nvPr>
        </p:nvSpPr>
        <p:spPr>
          <a:xfrm>
            <a:off x="680760" y="4722120"/>
            <a:ext cx="5446800" cy="4473000"/>
          </a:xfrm>
          <a:prstGeom prst="rect">
            <a:avLst/>
          </a:prstGeom>
        </p:spPr>
        <p:txBody>
          <a:bodyPr lIns="93240" tIns="46800" rIns="93240" bIns="46800"/>
          <a:lstStyle/>
          <a:p>
            <a:endParaRPr lang="en-US" sz="2000" b="0" strike="noStrike" spc="-1">
              <a:latin typeface="Arial"/>
            </a:endParaRPr>
          </a:p>
        </p:txBody>
      </p:sp>
      <p:sp>
        <p:nvSpPr>
          <p:cNvPr id="886" name="TextShape 3"/>
          <p:cNvSpPr txBox="1"/>
          <p:nvPr/>
        </p:nvSpPr>
        <p:spPr>
          <a:xfrm>
            <a:off x="3856680" y="9442080"/>
            <a:ext cx="2950200" cy="496800"/>
          </a:xfrm>
          <a:prstGeom prst="rect">
            <a:avLst/>
          </a:prstGeom>
          <a:noFill/>
          <a:ln>
            <a:noFill/>
          </a:ln>
        </p:spPr>
        <p:txBody>
          <a:bodyPr lIns="93240" tIns="46800" rIns="93240" bIns="46800" anchor="b"/>
          <a:lstStyle/>
          <a:p>
            <a:pPr algn="r">
              <a:lnSpc>
                <a:spcPct val="100000"/>
              </a:lnSpc>
            </a:pPr>
            <a:fld id="{8BE0C5AA-7DA3-49B8-BD02-978B2AC326B1}" type="slidenum">
              <a:rPr lang="en-US" sz="1200" b="0" strike="noStrike" spc="-1">
                <a:solidFill>
                  <a:srgbClr val="000000"/>
                </a:solidFill>
                <a:latin typeface="Calibri"/>
                <a:ea typeface="+mn-ea"/>
              </a:rPr>
              <a:t>16</a:t>
            </a:fld>
            <a:endParaRPr lang="en-US" sz="1200" b="0" strike="noStrike" spc="-1">
              <a:latin typeface="Times New Roman"/>
            </a:endParaRPr>
          </a:p>
        </p:txBody>
      </p:sp>
    </p:spTree>
    <p:extLst>
      <p:ext uri="{BB962C8B-B14F-4D97-AF65-F5344CB8AC3E}">
        <p14:creationId xmlns:p14="http://schemas.microsoft.com/office/powerpoint/2010/main" val="309353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 name="PlaceHolder 1"/>
          <p:cNvSpPr>
            <a:spLocks noGrp="1" noRot="1" noChangeAspect="1"/>
          </p:cNvSpPr>
          <p:nvPr>
            <p:ph type="sldImg"/>
          </p:nvPr>
        </p:nvSpPr>
        <p:spPr>
          <a:xfrm>
            <a:off x="92075" y="746125"/>
            <a:ext cx="6624638" cy="3727450"/>
          </a:xfrm>
          <a:prstGeom prst="rect">
            <a:avLst/>
          </a:prstGeom>
        </p:spPr>
      </p:sp>
      <p:sp>
        <p:nvSpPr>
          <p:cNvPr id="885" name="PlaceHolder 2"/>
          <p:cNvSpPr>
            <a:spLocks noGrp="1"/>
          </p:cNvSpPr>
          <p:nvPr>
            <p:ph type="body"/>
          </p:nvPr>
        </p:nvSpPr>
        <p:spPr>
          <a:xfrm>
            <a:off x="680760" y="4722120"/>
            <a:ext cx="5446800" cy="4473000"/>
          </a:xfrm>
          <a:prstGeom prst="rect">
            <a:avLst/>
          </a:prstGeom>
        </p:spPr>
        <p:txBody>
          <a:bodyPr lIns="93240" tIns="46800" rIns="93240" bIns="46800"/>
          <a:lstStyle/>
          <a:p>
            <a:endParaRPr lang="en-US" sz="2000" b="0" strike="noStrike" spc="-1">
              <a:latin typeface="Arial"/>
            </a:endParaRPr>
          </a:p>
        </p:txBody>
      </p:sp>
      <p:sp>
        <p:nvSpPr>
          <p:cNvPr id="886" name="TextShape 3"/>
          <p:cNvSpPr txBox="1"/>
          <p:nvPr/>
        </p:nvSpPr>
        <p:spPr>
          <a:xfrm>
            <a:off x="3856680" y="9442080"/>
            <a:ext cx="2950200" cy="496800"/>
          </a:xfrm>
          <a:prstGeom prst="rect">
            <a:avLst/>
          </a:prstGeom>
          <a:noFill/>
          <a:ln>
            <a:noFill/>
          </a:ln>
        </p:spPr>
        <p:txBody>
          <a:bodyPr lIns="93240" tIns="46800" rIns="93240" bIns="46800" anchor="b"/>
          <a:lstStyle/>
          <a:p>
            <a:pPr algn="r">
              <a:lnSpc>
                <a:spcPct val="100000"/>
              </a:lnSpc>
            </a:pPr>
            <a:fld id="{8BE0C5AA-7DA3-49B8-BD02-978B2AC326B1}" type="slidenum">
              <a:rPr lang="en-US" sz="1200" b="0" strike="noStrike" spc="-1">
                <a:solidFill>
                  <a:srgbClr val="000000"/>
                </a:solidFill>
                <a:latin typeface="Calibri"/>
                <a:ea typeface="+mn-ea"/>
              </a:rPr>
              <a:t>17</a:t>
            </a:fld>
            <a:endParaRPr lang="en-US" sz="1200" b="0" strike="noStrike" spc="-1">
              <a:latin typeface="Times New Roman"/>
            </a:endParaRPr>
          </a:p>
        </p:txBody>
      </p:sp>
    </p:spTree>
    <p:extLst>
      <p:ext uri="{BB962C8B-B14F-4D97-AF65-F5344CB8AC3E}">
        <p14:creationId xmlns:p14="http://schemas.microsoft.com/office/powerpoint/2010/main" val="584092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a:t>Nasir 1 min</a:t>
            </a:r>
          </a:p>
        </p:txBody>
      </p:sp>
      <p:sp>
        <p:nvSpPr>
          <p:cNvPr id="4" name="Slide Number Placeholder 3"/>
          <p:cNvSpPr>
            <a:spLocks noGrp="1"/>
          </p:cNvSpPr>
          <p:nvPr>
            <p:ph type="sldNum" sz="quarter" idx="5"/>
          </p:nvPr>
        </p:nvSpPr>
        <p:spPr/>
        <p:txBody>
          <a:bodyPr/>
          <a:lstStyle/>
          <a:p>
            <a:fld id="{B092D48D-1DF7-40F1-B5FF-772D125A0D09}" type="slidenum">
              <a:rPr lang="en-SE" smtClean="0"/>
              <a:t>20</a:t>
            </a:fld>
            <a:endParaRPr lang="en-SE"/>
          </a:p>
        </p:txBody>
      </p:sp>
    </p:spTree>
    <p:extLst>
      <p:ext uri="{BB962C8B-B14F-4D97-AF65-F5344CB8AC3E}">
        <p14:creationId xmlns:p14="http://schemas.microsoft.com/office/powerpoint/2010/main" val="2254051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a:t>Nasir 1 min</a:t>
            </a:r>
          </a:p>
        </p:txBody>
      </p:sp>
      <p:sp>
        <p:nvSpPr>
          <p:cNvPr id="4" name="Slide Number Placeholder 3"/>
          <p:cNvSpPr>
            <a:spLocks noGrp="1"/>
          </p:cNvSpPr>
          <p:nvPr>
            <p:ph type="sldNum" sz="quarter" idx="5"/>
          </p:nvPr>
        </p:nvSpPr>
        <p:spPr/>
        <p:txBody>
          <a:bodyPr/>
          <a:lstStyle/>
          <a:p>
            <a:fld id="{B092D48D-1DF7-40F1-B5FF-772D125A0D09}" type="slidenum">
              <a:rPr lang="en-SE" smtClean="0"/>
              <a:t>21</a:t>
            </a:fld>
            <a:endParaRPr lang="en-SE"/>
          </a:p>
        </p:txBody>
      </p:sp>
    </p:spTree>
    <p:extLst>
      <p:ext uri="{BB962C8B-B14F-4D97-AF65-F5344CB8AC3E}">
        <p14:creationId xmlns:p14="http://schemas.microsoft.com/office/powerpoint/2010/main" val="3860441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gif"/></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gi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text &amp;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6E843-2A56-485C-BF45-70FB9A06173F}"/>
              </a:ext>
            </a:extLst>
          </p:cNvPr>
          <p:cNvSpPr>
            <a:spLocks noGrp="1"/>
          </p:cNvSpPr>
          <p:nvPr>
            <p:ph type="title"/>
          </p:nvPr>
        </p:nvSpPr>
        <p:spPr>
          <a:xfrm>
            <a:off x="839787" y="958738"/>
            <a:ext cx="5256213" cy="1081088"/>
          </a:xfrm>
        </p:spPr>
        <p:txBody>
          <a:bodyPr/>
          <a:lstStyle/>
          <a:p>
            <a:r>
              <a:rPr lang="en-US"/>
              <a:t>Click to edit Master title style</a:t>
            </a:r>
            <a:endParaRPr lang="en-GB"/>
          </a:p>
        </p:txBody>
      </p:sp>
      <p:sp>
        <p:nvSpPr>
          <p:cNvPr id="10" name="Text Placeholder 9">
            <a:extLst>
              <a:ext uri="{FF2B5EF4-FFF2-40B4-BE49-F238E27FC236}">
                <a16:creationId xmlns:a16="http://schemas.microsoft.com/office/drawing/2014/main" id="{D45ADEF0-509B-47DB-A934-DC40B3BAB2D9}"/>
              </a:ext>
            </a:extLst>
          </p:cNvPr>
          <p:cNvSpPr>
            <a:spLocks noGrp="1"/>
          </p:cNvSpPr>
          <p:nvPr>
            <p:ph type="body" sz="quarter" idx="15"/>
          </p:nvPr>
        </p:nvSpPr>
        <p:spPr>
          <a:xfrm>
            <a:off x="839788" y="2499360"/>
            <a:ext cx="4547552" cy="3322320"/>
          </a:xfrm>
        </p:spPr>
        <p:txBody>
          <a:bodyPr/>
          <a:lstStyle>
            <a:lvl1pPr marL="74612" indent="0">
              <a:lnSpc>
                <a:spcPct val="114000"/>
              </a:lnSpc>
              <a:buNone/>
              <a:defRPr spc="10" baseline="0"/>
            </a:lvl1pPr>
            <a:lvl2pPr>
              <a:lnSpc>
                <a:spcPct val="114000"/>
              </a:lnSpc>
              <a:defRPr/>
            </a:lvl2pPr>
            <a:lvl3pPr>
              <a:lnSpc>
                <a:spcPct val="114000"/>
              </a:lnSpc>
              <a:defRPr/>
            </a:lvl3pPr>
            <a:lvl4pPr>
              <a:lnSpc>
                <a:spcPct val="114000"/>
              </a:lnSpc>
              <a:defRPr/>
            </a:lvl4pPr>
            <a:lvl5pPr>
              <a:lnSpc>
                <a:spcPct val="114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10">
            <a:extLst>
              <a:ext uri="{FF2B5EF4-FFF2-40B4-BE49-F238E27FC236}">
                <a16:creationId xmlns:a16="http://schemas.microsoft.com/office/drawing/2014/main" id="{746F5C67-9015-45A2-97A9-17FEB758C5FF}"/>
              </a:ext>
            </a:extLst>
          </p:cNvPr>
          <p:cNvSpPr>
            <a:spLocks noGrp="1"/>
          </p:cNvSpPr>
          <p:nvPr>
            <p:ph type="pic" sz="quarter" idx="14" hasCustomPrompt="1"/>
          </p:nvPr>
        </p:nvSpPr>
        <p:spPr>
          <a:xfrm>
            <a:off x="6188075" y="-1"/>
            <a:ext cx="6003925" cy="5821681"/>
          </a:xfrm>
        </p:spPr>
        <p:txBody>
          <a:bodyPr/>
          <a:lstStyle>
            <a:lvl1pPr marL="74612" indent="0">
              <a:buNone/>
              <a:defRPr/>
            </a:lvl1pPr>
          </a:lstStyle>
          <a:p>
            <a:r>
              <a:rPr lang="sv-SE"/>
              <a:t> </a:t>
            </a:r>
            <a:endParaRPr lang="en-GB"/>
          </a:p>
        </p:txBody>
      </p:sp>
      <p:sp>
        <p:nvSpPr>
          <p:cNvPr id="3" name="Date Placeholder 2">
            <a:extLst>
              <a:ext uri="{FF2B5EF4-FFF2-40B4-BE49-F238E27FC236}">
                <a16:creationId xmlns:a16="http://schemas.microsoft.com/office/drawing/2014/main" id="{A5B91E4A-BC30-4A21-878B-633A9F7982A5}"/>
              </a:ext>
            </a:extLst>
          </p:cNvPr>
          <p:cNvSpPr>
            <a:spLocks noGrp="1"/>
          </p:cNvSpPr>
          <p:nvPr>
            <p:ph type="dt" sz="half" idx="10"/>
          </p:nvPr>
        </p:nvSpPr>
        <p:spPr/>
        <p:txBody>
          <a:bodyPr/>
          <a:lstStyle/>
          <a:p>
            <a:fld id="{114271FA-4A57-1F4F-A1B1-A4D1BF8199B3}" type="datetime1">
              <a:rPr lang="sv-SE" smtClean="0"/>
              <a:t>2023-09-13</a:t>
            </a:fld>
            <a:endParaRPr lang="en-GB"/>
          </a:p>
        </p:txBody>
      </p:sp>
      <p:sp>
        <p:nvSpPr>
          <p:cNvPr id="4" name="Footer Placeholder 3">
            <a:extLst>
              <a:ext uri="{FF2B5EF4-FFF2-40B4-BE49-F238E27FC236}">
                <a16:creationId xmlns:a16="http://schemas.microsoft.com/office/drawing/2014/main" id="{B5503DF3-E848-4932-9291-13780E404E59}"/>
              </a:ext>
            </a:extLst>
          </p:cNvPr>
          <p:cNvSpPr>
            <a:spLocks noGrp="1"/>
          </p:cNvSpPr>
          <p:nvPr>
            <p:ph type="ftr" sz="quarter" idx="11"/>
          </p:nvPr>
        </p:nvSpPr>
        <p:spPr/>
        <p:txBody>
          <a:bodyPr/>
          <a:lstStyle/>
          <a:p>
            <a:r>
              <a:rPr lang="en-GB"/>
              <a:t>Name of presentation</a:t>
            </a:r>
          </a:p>
        </p:txBody>
      </p:sp>
      <p:sp>
        <p:nvSpPr>
          <p:cNvPr id="5" name="Slide Number Placeholder 4">
            <a:extLst>
              <a:ext uri="{FF2B5EF4-FFF2-40B4-BE49-F238E27FC236}">
                <a16:creationId xmlns:a16="http://schemas.microsoft.com/office/drawing/2014/main" id="{2C1AB04B-A862-4B80-98D6-6A12EF91AC3A}"/>
              </a:ext>
            </a:extLst>
          </p:cNvPr>
          <p:cNvSpPr>
            <a:spLocks noGrp="1"/>
          </p:cNvSpPr>
          <p:nvPr>
            <p:ph type="sldNum" sz="quarter" idx="12"/>
          </p:nvPr>
        </p:nvSpPr>
        <p:spPr>
          <a:xfrm>
            <a:off x="11061382" y="6444138"/>
            <a:ext cx="191505" cy="190501"/>
          </a:xfrm>
          <a:prstGeom prst="rect">
            <a:avLst/>
          </a:prstGeom>
        </p:spPr>
        <p:txBody>
          <a:bodyPr/>
          <a:lstStyle/>
          <a:p>
            <a:fld id="{0B1617BE-BA58-4B59-88D5-A8C7B239E913}" type="slidenum">
              <a:rPr lang="en-GB" smtClean="0"/>
              <a:pPr/>
              <a:t>‹#›</a:t>
            </a:fld>
            <a:endParaRPr lang="en-GB"/>
          </a:p>
        </p:txBody>
      </p:sp>
    </p:spTree>
    <p:extLst>
      <p:ext uri="{BB962C8B-B14F-4D97-AF65-F5344CB8AC3E}">
        <p14:creationId xmlns:p14="http://schemas.microsoft.com/office/powerpoint/2010/main" val="34066461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Husqvarna">
    <p:spTree>
      <p:nvGrpSpPr>
        <p:cNvPr id="1" name=""/>
        <p:cNvGrpSpPr/>
        <p:nvPr/>
      </p:nvGrpSpPr>
      <p:grpSpPr>
        <a:xfrm>
          <a:off x="0" y="0"/>
          <a:ext cx="0" cy="0"/>
          <a:chOff x="0" y="0"/>
          <a:chExt cx="0" cy="0"/>
        </a:xfrm>
      </p:grpSpPr>
      <p:sp>
        <p:nvSpPr>
          <p:cNvPr id="2" name="Title 1"/>
          <p:cNvSpPr>
            <a:spLocks noGrp="1"/>
          </p:cNvSpPr>
          <p:nvPr>
            <p:ph type="ctrTitle"/>
          </p:nvPr>
        </p:nvSpPr>
        <p:spPr>
          <a:xfrm>
            <a:off x="1253821" y="5342617"/>
            <a:ext cx="9687723" cy="601067"/>
          </a:xfrm>
        </p:spPr>
        <p:txBody>
          <a:bodyPr>
            <a:normAutofit/>
          </a:bodyPr>
          <a:lstStyle>
            <a:lvl1pPr algn="ctr">
              <a:defRPr sz="3200" b="1"/>
            </a:lvl1pPr>
          </a:lstStyle>
          <a:p>
            <a:r>
              <a:rPr lang="en-US"/>
              <a:t>Click to edit Master title style</a:t>
            </a:r>
            <a:endParaRPr lang="sv-SE" dirty="0"/>
          </a:p>
        </p:txBody>
      </p:sp>
      <p:sp>
        <p:nvSpPr>
          <p:cNvPr id="3" name="Subtitle 2"/>
          <p:cNvSpPr>
            <a:spLocks noGrp="1"/>
          </p:cNvSpPr>
          <p:nvPr>
            <p:ph type="subTitle" idx="1"/>
          </p:nvPr>
        </p:nvSpPr>
        <p:spPr>
          <a:xfrm>
            <a:off x="1253821" y="6029335"/>
            <a:ext cx="9687723" cy="409600"/>
          </a:xfrm>
        </p:spPr>
        <p:txBody>
          <a:bodyPr tIns="72000">
            <a:noAutofit/>
          </a:bodyPr>
          <a:lstStyle>
            <a:lvl1pPr marL="0" indent="0" algn="ctr">
              <a:buNone/>
              <a:defRPr sz="2133">
                <a:solidFill>
                  <a:schemeClr val="tx1"/>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endParaRPr lang="sv-SE" dirty="0"/>
          </a:p>
        </p:txBody>
      </p:sp>
      <p:grpSp>
        <p:nvGrpSpPr>
          <p:cNvPr id="4" name="Grupp 3"/>
          <p:cNvGrpSpPr/>
          <p:nvPr userDrawn="1"/>
        </p:nvGrpSpPr>
        <p:grpSpPr>
          <a:xfrm>
            <a:off x="1266104" y="3510692"/>
            <a:ext cx="9659792" cy="1440000"/>
            <a:chOff x="941930" y="2633019"/>
            <a:chExt cx="7244844" cy="1080000"/>
          </a:xfrm>
        </p:grpSpPr>
        <p:pic>
          <p:nvPicPr>
            <p:cNvPr id="5" name="Bildobjekt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0837" y="2633019"/>
              <a:ext cx="1080000" cy="1080000"/>
            </a:xfrm>
            <a:prstGeom prst="rect">
              <a:avLst/>
            </a:prstGeom>
          </p:spPr>
        </p:pic>
        <p:pic>
          <p:nvPicPr>
            <p:cNvPr id="6" name="Bildobjekt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4899" y="2633019"/>
              <a:ext cx="1080000" cy="1080000"/>
            </a:xfrm>
            <a:prstGeom prst="rect">
              <a:avLst/>
            </a:prstGeom>
          </p:spPr>
        </p:pic>
        <p:pic>
          <p:nvPicPr>
            <p:cNvPr id="7" name="Bildobjekt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7868" y="2633019"/>
              <a:ext cx="1080000" cy="1080000"/>
            </a:xfrm>
            <a:prstGeom prst="rect">
              <a:avLst/>
            </a:prstGeom>
          </p:spPr>
        </p:pic>
        <p:pic>
          <p:nvPicPr>
            <p:cNvPr id="8" name="Bildobjekt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1930" y="2633019"/>
              <a:ext cx="1080000" cy="1080000"/>
            </a:xfrm>
            <a:prstGeom prst="rect">
              <a:avLst/>
            </a:prstGeom>
          </p:spPr>
        </p:pic>
        <p:pic>
          <p:nvPicPr>
            <p:cNvPr id="9" name="Bildobjekt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73806" y="2633019"/>
              <a:ext cx="1080000" cy="1080000"/>
            </a:xfrm>
            <a:prstGeom prst="rect">
              <a:avLst/>
            </a:prstGeom>
          </p:spPr>
        </p:pic>
        <p:pic>
          <p:nvPicPr>
            <p:cNvPr id="10"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7106774" y="2633019"/>
              <a:ext cx="1080000" cy="1080000"/>
            </a:xfrm>
            <a:prstGeom prst="rect">
              <a:avLst/>
            </a:prstGeom>
            <a:noFill/>
            <a:ln w="3175">
              <a:solidFill>
                <a:srgbClr val="D9D9D9"/>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1" name="Grupp 10"/>
          <p:cNvGrpSpPr/>
          <p:nvPr userDrawn="1"/>
        </p:nvGrpSpPr>
        <p:grpSpPr>
          <a:xfrm>
            <a:off x="1266104" y="1855701"/>
            <a:ext cx="9659792" cy="1440000"/>
            <a:chOff x="941930" y="1391776"/>
            <a:chExt cx="7244844" cy="1080000"/>
          </a:xfrm>
        </p:grpSpPr>
        <p:pic>
          <p:nvPicPr>
            <p:cNvPr id="12" name="Bildobjekt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7868" y="1391776"/>
              <a:ext cx="1080000" cy="1080000"/>
            </a:xfrm>
            <a:prstGeom prst="rect">
              <a:avLst/>
            </a:prstGeom>
          </p:spPr>
        </p:pic>
        <p:pic>
          <p:nvPicPr>
            <p:cNvPr id="13" name="Platshållare för bild 143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74899" y="1391776"/>
              <a:ext cx="1080000" cy="1080000"/>
            </a:xfrm>
            <a:prstGeom prst="rect">
              <a:avLst/>
            </a:prstGeom>
          </p:spPr>
        </p:pic>
        <p:pic>
          <p:nvPicPr>
            <p:cNvPr id="14" name="Platshållare för bild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06774" y="1391776"/>
              <a:ext cx="1080000" cy="1080000"/>
            </a:xfrm>
            <a:prstGeom prst="rect">
              <a:avLst/>
            </a:prstGeom>
          </p:spPr>
        </p:pic>
        <p:pic>
          <p:nvPicPr>
            <p:cNvPr id="15" name="Bildobjekt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40837" y="1391776"/>
              <a:ext cx="1080000" cy="1080000"/>
            </a:xfrm>
            <a:prstGeom prst="rect">
              <a:avLst/>
            </a:prstGeom>
          </p:spPr>
        </p:pic>
        <p:pic>
          <p:nvPicPr>
            <p:cNvPr id="16" name="Bildobjekt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73806" y="1391776"/>
              <a:ext cx="1080000" cy="1080000"/>
            </a:xfrm>
            <a:prstGeom prst="rect">
              <a:avLst/>
            </a:prstGeom>
          </p:spPr>
        </p:pic>
        <p:pic>
          <p:nvPicPr>
            <p:cNvPr id="17" name="Platshållare för bild 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1930" y="1391776"/>
              <a:ext cx="1080000" cy="1080000"/>
            </a:xfrm>
            <a:prstGeom prst="rect">
              <a:avLst/>
            </a:prstGeom>
          </p:spPr>
        </p:pic>
      </p:grpSp>
      <p:pic>
        <p:nvPicPr>
          <p:cNvPr id="18" name="Picture 3" descr="Y:\Husqvarna_122\J-1602_N_Nov-11_Mall_CS\jpg\logotype-husqvarna.GIF"/>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536775" y="347507"/>
            <a:ext cx="1118455" cy="1286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198424"/>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Husqvarna">
    <p:spTree>
      <p:nvGrpSpPr>
        <p:cNvPr id="1" name=""/>
        <p:cNvGrpSpPr/>
        <p:nvPr/>
      </p:nvGrpSpPr>
      <p:grpSpPr>
        <a:xfrm>
          <a:off x="0" y="0"/>
          <a:ext cx="0" cy="0"/>
          <a:chOff x="0" y="0"/>
          <a:chExt cx="0" cy="0"/>
        </a:xfrm>
      </p:grpSpPr>
      <p:sp>
        <p:nvSpPr>
          <p:cNvPr id="2" name="Title 1"/>
          <p:cNvSpPr>
            <a:spLocks noGrp="1"/>
          </p:cNvSpPr>
          <p:nvPr>
            <p:ph type="ctrTitle"/>
          </p:nvPr>
        </p:nvSpPr>
        <p:spPr>
          <a:xfrm>
            <a:off x="1253821" y="5342616"/>
            <a:ext cx="9687723" cy="601067"/>
          </a:xfrm>
        </p:spPr>
        <p:txBody>
          <a:bodyPr>
            <a:normAutofit/>
          </a:bodyPr>
          <a:lstStyle>
            <a:lvl1pPr algn="ctr">
              <a:defRPr sz="3200" b="1"/>
            </a:lvl1pPr>
          </a:lstStyle>
          <a:p>
            <a:r>
              <a:rPr lang="en-US"/>
              <a:t>Click to edit Master title style</a:t>
            </a:r>
            <a:endParaRPr lang="sv-SE"/>
          </a:p>
        </p:txBody>
      </p:sp>
      <p:sp>
        <p:nvSpPr>
          <p:cNvPr id="3" name="Subtitle 2"/>
          <p:cNvSpPr>
            <a:spLocks noGrp="1"/>
          </p:cNvSpPr>
          <p:nvPr>
            <p:ph type="subTitle" idx="1"/>
          </p:nvPr>
        </p:nvSpPr>
        <p:spPr>
          <a:xfrm>
            <a:off x="1253821" y="6029335"/>
            <a:ext cx="9687723" cy="409600"/>
          </a:xfrm>
        </p:spPr>
        <p:txBody>
          <a:bodyPr tIns="72000">
            <a:noAutofit/>
          </a:bodyPr>
          <a:lstStyle>
            <a:lvl1pPr marL="0" indent="0" algn="ctr">
              <a:buNone/>
              <a:defRPr sz="2133">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sv-SE"/>
          </a:p>
        </p:txBody>
      </p:sp>
      <p:grpSp>
        <p:nvGrpSpPr>
          <p:cNvPr id="4" name="Grupp 3"/>
          <p:cNvGrpSpPr/>
          <p:nvPr userDrawn="1"/>
        </p:nvGrpSpPr>
        <p:grpSpPr>
          <a:xfrm>
            <a:off x="1266104" y="3510692"/>
            <a:ext cx="9659792" cy="1440000"/>
            <a:chOff x="941930" y="2633019"/>
            <a:chExt cx="7244844" cy="1080000"/>
          </a:xfrm>
        </p:grpSpPr>
        <p:pic>
          <p:nvPicPr>
            <p:cNvPr id="5" name="Bildobjekt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0837" y="2633019"/>
              <a:ext cx="1080000" cy="1080000"/>
            </a:xfrm>
            <a:prstGeom prst="rect">
              <a:avLst/>
            </a:prstGeom>
          </p:spPr>
        </p:pic>
        <p:pic>
          <p:nvPicPr>
            <p:cNvPr id="6" name="Bildobjekt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4899" y="2633019"/>
              <a:ext cx="1080000" cy="1080000"/>
            </a:xfrm>
            <a:prstGeom prst="rect">
              <a:avLst/>
            </a:prstGeom>
          </p:spPr>
        </p:pic>
        <p:pic>
          <p:nvPicPr>
            <p:cNvPr id="7" name="Bildobjekt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7868" y="2633019"/>
              <a:ext cx="1080000" cy="1080000"/>
            </a:xfrm>
            <a:prstGeom prst="rect">
              <a:avLst/>
            </a:prstGeom>
          </p:spPr>
        </p:pic>
        <p:pic>
          <p:nvPicPr>
            <p:cNvPr id="8" name="Bildobjekt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1930" y="2633019"/>
              <a:ext cx="1080000" cy="1080000"/>
            </a:xfrm>
            <a:prstGeom prst="rect">
              <a:avLst/>
            </a:prstGeom>
          </p:spPr>
        </p:pic>
        <p:pic>
          <p:nvPicPr>
            <p:cNvPr id="9" name="Bildobjekt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73806" y="2633019"/>
              <a:ext cx="1080000" cy="1080000"/>
            </a:xfrm>
            <a:prstGeom prst="rect">
              <a:avLst/>
            </a:prstGeom>
          </p:spPr>
        </p:pic>
        <p:pic>
          <p:nvPicPr>
            <p:cNvPr id="10"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7106774" y="2633019"/>
              <a:ext cx="1080000" cy="1080000"/>
            </a:xfrm>
            <a:prstGeom prst="rect">
              <a:avLst/>
            </a:prstGeom>
            <a:noFill/>
            <a:ln w="3175">
              <a:solidFill>
                <a:srgbClr val="D9D9D9"/>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1" name="Grupp 10"/>
          <p:cNvGrpSpPr/>
          <p:nvPr userDrawn="1"/>
        </p:nvGrpSpPr>
        <p:grpSpPr>
          <a:xfrm>
            <a:off x="1266104" y="1855701"/>
            <a:ext cx="9659792" cy="1440000"/>
            <a:chOff x="941930" y="1391776"/>
            <a:chExt cx="7244844" cy="1080000"/>
          </a:xfrm>
        </p:grpSpPr>
        <p:pic>
          <p:nvPicPr>
            <p:cNvPr id="12" name="Bildobjekt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7868" y="1391776"/>
              <a:ext cx="1080000" cy="1080000"/>
            </a:xfrm>
            <a:prstGeom prst="rect">
              <a:avLst/>
            </a:prstGeom>
          </p:spPr>
        </p:pic>
        <p:pic>
          <p:nvPicPr>
            <p:cNvPr id="13" name="Platshållare för bild 143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74899" y="1391776"/>
              <a:ext cx="1080000" cy="1080000"/>
            </a:xfrm>
            <a:prstGeom prst="rect">
              <a:avLst/>
            </a:prstGeom>
          </p:spPr>
        </p:pic>
        <p:pic>
          <p:nvPicPr>
            <p:cNvPr id="14" name="Platshållare för bild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06774" y="1391776"/>
              <a:ext cx="1080000" cy="1080000"/>
            </a:xfrm>
            <a:prstGeom prst="rect">
              <a:avLst/>
            </a:prstGeom>
          </p:spPr>
        </p:pic>
        <p:pic>
          <p:nvPicPr>
            <p:cNvPr id="15" name="Bildobjekt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40837" y="1391776"/>
              <a:ext cx="1080000" cy="1080000"/>
            </a:xfrm>
            <a:prstGeom prst="rect">
              <a:avLst/>
            </a:prstGeom>
          </p:spPr>
        </p:pic>
        <p:pic>
          <p:nvPicPr>
            <p:cNvPr id="16" name="Bildobjekt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73806" y="1391776"/>
              <a:ext cx="1080000" cy="1080000"/>
            </a:xfrm>
            <a:prstGeom prst="rect">
              <a:avLst/>
            </a:prstGeom>
          </p:spPr>
        </p:pic>
        <p:pic>
          <p:nvPicPr>
            <p:cNvPr id="17" name="Platshållare för bild 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1930" y="1391776"/>
              <a:ext cx="1080000" cy="1080000"/>
            </a:xfrm>
            <a:prstGeom prst="rect">
              <a:avLst/>
            </a:prstGeom>
          </p:spPr>
        </p:pic>
      </p:grpSp>
      <p:pic>
        <p:nvPicPr>
          <p:cNvPr id="18" name="Picture 3" descr="Y:\Husqvarna_122\J-1602_N_Nov-11_Mall_CS\jpg\logotype-husqvarna.GIF"/>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536774" y="347506"/>
            <a:ext cx="1118455" cy="1286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586631"/>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3" name="Content Placeholder 2"/>
          <p:cNvSpPr>
            <a:spLocks noGrp="1"/>
          </p:cNvSpPr>
          <p:nvPr>
            <p:ph idx="1"/>
          </p:nvPr>
        </p:nvSpPr>
        <p:spPr/>
        <p:txBody>
          <a:bodyPr/>
          <a:lstStyle>
            <a:lvl1pPr>
              <a:spcBef>
                <a:spcPts val="24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p:cNvSpPr>
            <a:spLocks noGrp="1"/>
          </p:cNvSpPr>
          <p:nvPr>
            <p:ph type="dt" sz="half" idx="10"/>
          </p:nvPr>
        </p:nvSpPr>
        <p:spPr/>
        <p:txBody>
          <a:bodyPr/>
          <a:lstStyle/>
          <a:p>
            <a:r>
              <a:rPr lang="pl-PL">
                <a:solidFill>
                  <a:prstClr val="black"/>
                </a:solidFill>
              </a:rPr>
              <a:t>2016-10-07</a:t>
            </a:r>
            <a:endParaRPr lang="sv-SE">
              <a:solidFill>
                <a:prstClr val="black"/>
              </a:solidFill>
            </a:endParaRPr>
          </a:p>
        </p:txBody>
      </p:sp>
      <p:sp>
        <p:nvSpPr>
          <p:cNvPr id="5" name="Footer Placeholder 4"/>
          <p:cNvSpPr>
            <a:spLocks noGrp="1"/>
          </p:cNvSpPr>
          <p:nvPr>
            <p:ph type="ftr" sz="quarter" idx="11"/>
          </p:nvPr>
        </p:nvSpPr>
        <p:spPr/>
        <p:txBody>
          <a:bodyPr/>
          <a:lstStyle/>
          <a:p>
            <a:r>
              <a:rPr lang="sv-SE">
                <a:solidFill>
                  <a:prstClr val="black"/>
                </a:solidFill>
              </a:rPr>
              <a:t>Sustainability affairs</a:t>
            </a:r>
          </a:p>
        </p:txBody>
      </p:sp>
      <p:sp>
        <p:nvSpPr>
          <p:cNvPr id="6" name="Slide Number Placeholder 5"/>
          <p:cNvSpPr>
            <a:spLocks noGrp="1"/>
          </p:cNvSpPr>
          <p:nvPr>
            <p:ph type="sldNum" sz="quarter" idx="12"/>
          </p:nvPr>
        </p:nvSpPr>
        <p:spPr/>
        <p:txBody>
          <a:bodyPr/>
          <a:lstStyle/>
          <a:p>
            <a:fld id="{146F40CC-D59B-4481-8E32-42ED15F0C502}" type="slidenum">
              <a:rPr lang="sv-SE" smtClean="0">
                <a:solidFill>
                  <a:prstClr val="black"/>
                </a:solidFill>
              </a:rPr>
              <a:pPr/>
              <a:t>‹#›</a:t>
            </a:fld>
            <a:endParaRPr lang="sv-SE">
              <a:solidFill>
                <a:prstClr val="black"/>
              </a:solidFill>
            </a:endParaRPr>
          </a:p>
        </p:txBody>
      </p:sp>
    </p:spTree>
    <p:extLst>
      <p:ext uri="{BB962C8B-B14F-4D97-AF65-F5344CB8AC3E}">
        <p14:creationId xmlns:p14="http://schemas.microsoft.com/office/powerpoint/2010/main" val="3178150458"/>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3" name="Content Placeholder 2"/>
          <p:cNvSpPr>
            <a:spLocks noGrp="1"/>
          </p:cNvSpPr>
          <p:nvPr>
            <p:ph sz="half" idx="1"/>
          </p:nvPr>
        </p:nvSpPr>
        <p:spPr>
          <a:xfrm>
            <a:off x="609602" y="1381126"/>
            <a:ext cx="5062071" cy="4745039"/>
          </a:xfrm>
        </p:spPr>
        <p:txBody>
          <a:bodyPr vert="horz" lIns="0" tIns="144000" rIns="0" bIns="0" rtlCol="0">
            <a:noAutofit/>
          </a:bodyPr>
          <a:lstStyle>
            <a:lvl1pPr>
              <a:defRPr lang="en-US" sz="2400" dirty="0" smtClean="0"/>
            </a:lvl1pPr>
            <a:lvl2pPr>
              <a:defRPr lang="en-US" sz="2133" dirty="0" smtClean="0"/>
            </a:lvl2pPr>
            <a:lvl3pPr>
              <a:defRPr lang="en-US" sz="1867" dirty="0" smtClean="0"/>
            </a:lvl3pPr>
            <a:lvl4pPr>
              <a:defRPr lang="en-US" sz="1600" dirty="0" smtClean="0"/>
            </a:lvl4pPr>
            <a:lvl5pPr>
              <a:defRPr lang="sv-SE" sz="16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Content Placeholder 3"/>
          <p:cNvSpPr>
            <a:spLocks noGrp="1"/>
          </p:cNvSpPr>
          <p:nvPr>
            <p:ph sz="half" idx="2"/>
          </p:nvPr>
        </p:nvSpPr>
        <p:spPr>
          <a:xfrm>
            <a:off x="6509749" y="1381126"/>
            <a:ext cx="5062071" cy="4745039"/>
          </a:xfrm>
        </p:spPr>
        <p:txBody>
          <a:bodyPr vert="horz" lIns="0" tIns="144000" rIns="0" bIns="0" rtlCol="0">
            <a:noAutofit/>
          </a:bodyPr>
          <a:lstStyle>
            <a:lvl1pPr>
              <a:defRPr lang="en-US" sz="2400" smtClean="0"/>
            </a:lvl1pPr>
            <a:lvl2pPr>
              <a:defRPr lang="en-US" sz="2133" smtClean="0"/>
            </a:lvl2pPr>
            <a:lvl3pPr>
              <a:defRPr lang="en-US" sz="1867" smtClean="0"/>
            </a:lvl3pPr>
            <a:lvl4pPr>
              <a:defRPr lang="en-US" sz="1600" smtClean="0"/>
            </a:lvl4pPr>
            <a:lvl5pPr>
              <a:defRPr lang="sv-SE"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Date Placeholder 4"/>
          <p:cNvSpPr>
            <a:spLocks noGrp="1"/>
          </p:cNvSpPr>
          <p:nvPr>
            <p:ph type="dt" sz="half" idx="10"/>
          </p:nvPr>
        </p:nvSpPr>
        <p:spPr/>
        <p:txBody>
          <a:bodyPr/>
          <a:lstStyle/>
          <a:p>
            <a:r>
              <a:rPr lang="pl-PL">
                <a:solidFill>
                  <a:prstClr val="black"/>
                </a:solidFill>
              </a:rPr>
              <a:t>2016-10-07</a:t>
            </a:r>
            <a:endParaRPr lang="sv-SE">
              <a:solidFill>
                <a:prstClr val="black"/>
              </a:solidFill>
            </a:endParaRPr>
          </a:p>
        </p:txBody>
      </p:sp>
      <p:sp>
        <p:nvSpPr>
          <p:cNvPr id="6" name="Footer Placeholder 5"/>
          <p:cNvSpPr>
            <a:spLocks noGrp="1"/>
          </p:cNvSpPr>
          <p:nvPr>
            <p:ph type="ftr" sz="quarter" idx="11"/>
          </p:nvPr>
        </p:nvSpPr>
        <p:spPr/>
        <p:txBody>
          <a:bodyPr/>
          <a:lstStyle/>
          <a:p>
            <a:r>
              <a:rPr lang="sv-SE">
                <a:solidFill>
                  <a:prstClr val="black"/>
                </a:solidFill>
              </a:rPr>
              <a:t>Sustainability affairs</a:t>
            </a:r>
          </a:p>
        </p:txBody>
      </p:sp>
      <p:sp>
        <p:nvSpPr>
          <p:cNvPr id="7" name="Slide Number Placeholder 6"/>
          <p:cNvSpPr>
            <a:spLocks noGrp="1"/>
          </p:cNvSpPr>
          <p:nvPr>
            <p:ph type="sldNum" sz="quarter" idx="12"/>
          </p:nvPr>
        </p:nvSpPr>
        <p:spPr/>
        <p:txBody>
          <a:bodyPr/>
          <a:lstStyle/>
          <a:p>
            <a:fld id="{146F40CC-D59B-4481-8E32-42ED15F0C502}" type="slidenum">
              <a:rPr lang="sv-SE" smtClean="0">
                <a:solidFill>
                  <a:prstClr val="black"/>
                </a:solidFill>
              </a:rPr>
              <a:pPr/>
              <a:t>‹#›</a:t>
            </a:fld>
            <a:endParaRPr lang="sv-SE">
              <a:solidFill>
                <a:prstClr val="black"/>
              </a:solidFill>
            </a:endParaRPr>
          </a:p>
        </p:txBody>
      </p:sp>
    </p:spTree>
    <p:extLst>
      <p:ext uri="{BB962C8B-B14F-4D97-AF65-F5344CB8AC3E}">
        <p14:creationId xmlns:p14="http://schemas.microsoft.com/office/powerpoint/2010/main" val="1793106618"/>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20187" y="1381125"/>
            <a:ext cx="10947399" cy="5019675"/>
          </a:xfrm>
          <a:solidFill>
            <a:schemeClr val="bg2"/>
          </a:solidFill>
        </p:spPr>
        <p:txBody>
          <a:bodyPr tIns="720000" anchor="t" anchorCtr="0">
            <a:normAutofit/>
          </a:bodyPr>
          <a:lstStyle>
            <a:lvl1pPr marL="0" indent="0" algn="ctr">
              <a:buFontTx/>
              <a:buNone/>
              <a:defRPr sz="2400"/>
            </a:lvl1pPr>
          </a:lstStyle>
          <a:p>
            <a:r>
              <a:rPr lang="en-US"/>
              <a:t>Click icon to add picture</a:t>
            </a:r>
            <a:endParaRPr lang="sv-SE" dirty="0"/>
          </a:p>
        </p:txBody>
      </p:sp>
      <p:sp>
        <p:nvSpPr>
          <p:cNvPr id="2" name="Title 1"/>
          <p:cNvSpPr>
            <a:spLocks noGrp="1"/>
          </p:cNvSpPr>
          <p:nvPr>
            <p:ph type="title"/>
          </p:nvPr>
        </p:nvSpPr>
        <p:spPr>
          <a:xfrm>
            <a:off x="1792944" y="2710536"/>
            <a:ext cx="8629731" cy="1143000"/>
          </a:xfrm>
          <a:effectLst>
            <a:outerShdw blurRad="63500" dist="12700" dir="2700000" algn="ctr" rotWithShape="0">
              <a:schemeClr val="tx1"/>
            </a:outerShdw>
          </a:effectLst>
        </p:spPr>
        <p:txBody>
          <a:bodyPr/>
          <a:lstStyle>
            <a:lvl1pPr algn="ctr">
              <a:defRPr sz="3467">
                <a:solidFill>
                  <a:schemeClr val="bg1"/>
                </a:solidFill>
              </a:defRPr>
            </a:lvl1pPr>
          </a:lstStyle>
          <a:p>
            <a:r>
              <a:rPr lang="en-US"/>
              <a:t>Click to edit Master title style</a:t>
            </a:r>
            <a:endParaRPr lang="sv-SE" dirty="0"/>
          </a:p>
        </p:txBody>
      </p:sp>
      <p:sp>
        <p:nvSpPr>
          <p:cNvPr id="3" name="Text Placeholder 2"/>
          <p:cNvSpPr>
            <a:spLocks noGrp="1"/>
          </p:cNvSpPr>
          <p:nvPr>
            <p:ph type="body" idx="1"/>
          </p:nvPr>
        </p:nvSpPr>
        <p:spPr>
          <a:xfrm>
            <a:off x="1792944" y="3937311"/>
            <a:ext cx="8606117" cy="770815"/>
          </a:xfrm>
          <a:effectLst>
            <a:outerShdw blurRad="63500" dist="12700" dir="2700000" algn="tl" rotWithShape="0">
              <a:prstClr val="black"/>
            </a:outerShdw>
          </a:effectLst>
        </p:spPr>
        <p:txBody>
          <a:bodyPr anchor="t" anchorCtr="0"/>
          <a:lstStyle>
            <a:lvl1pPr marL="0" indent="0" algn="ctr" defTabSz="1219140" rtl="0" eaLnBrk="1" latinLnBrk="0" hangingPunct="1">
              <a:spcBef>
                <a:spcPct val="0"/>
              </a:spcBef>
              <a:buNone/>
              <a:defRPr lang="en-US" sz="2667" b="0" kern="1200" cap="none" dirty="0" smtClean="0">
                <a:solidFill>
                  <a:schemeClr val="bg1"/>
                </a:solidFill>
                <a:effectLst/>
                <a:latin typeface="+mj-lt"/>
                <a:ea typeface="+mj-ea"/>
                <a:cs typeface="+mj-cs"/>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pl-PL">
                <a:solidFill>
                  <a:prstClr val="black"/>
                </a:solidFill>
              </a:rPr>
              <a:t>2016-10-07</a:t>
            </a:r>
            <a:endParaRPr lang="sv-SE">
              <a:solidFill>
                <a:prstClr val="black"/>
              </a:solidFill>
            </a:endParaRPr>
          </a:p>
        </p:txBody>
      </p:sp>
      <p:sp>
        <p:nvSpPr>
          <p:cNvPr id="5" name="Footer Placeholder 4"/>
          <p:cNvSpPr>
            <a:spLocks noGrp="1"/>
          </p:cNvSpPr>
          <p:nvPr>
            <p:ph type="ftr" sz="quarter" idx="11"/>
          </p:nvPr>
        </p:nvSpPr>
        <p:spPr/>
        <p:txBody>
          <a:bodyPr/>
          <a:lstStyle/>
          <a:p>
            <a:r>
              <a:rPr lang="sv-SE">
                <a:solidFill>
                  <a:prstClr val="black"/>
                </a:solidFill>
              </a:rPr>
              <a:t>Sustainability affairs</a:t>
            </a:r>
          </a:p>
        </p:txBody>
      </p:sp>
      <p:sp>
        <p:nvSpPr>
          <p:cNvPr id="6" name="Slide Number Placeholder 5"/>
          <p:cNvSpPr>
            <a:spLocks noGrp="1"/>
          </p:cNvSpPr>
          <p:nvPr>
            <p:ph type="sldNum" sz="quarter" idx="12"/>
          </p:nvPr>
        </p:nvSpPr>
        <p:spPr/>
        <p:txBody>
          <a:bodyPr/>
          <a:lstStyle/>
          <a:p>
            <a:fld id="{146F40CC-D59B-4481-8E32-42ED15F0C502}" type="slidenum">
              <a:rPr lang="sv-SE" smtClean="0">
                <a:solidFill>
                  <a:prstClr val="black"/>
                </a:solidFill>
              </a:rPr>
              <a:pPr/>
              <a:t>‹#›</a:t>
            </a:fld>
            <a:endParaRPr lang="sv-SE">
              <a:solidFill>
                <a:prstClr val="black"/>
              </a:solidFill>
            </a:endParaRPr>
          </a:p>
        </p:txBody>
      </p:sp>
    </p:spTree>
    <p:extLst>
      <p:ext uri="{BB962C8B-B14F-4D97-AF65-F5344CB8AC3E}">
        <p14:creationId xmlns:p14="http://schemas.microsoft.com/office/powerpoint/2010/main" val="3023007500"/>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20186" y="1381125"/>
            <a:ext cx="10947399" cy="5019675"/>
          </a:xfrm>
          <a:solidFill>
            <a:schemeClr val="bg2"/>
          </a:solidFill>
        </p:spPr>
        <p:txBody>
          <a:bodyPr tIns="720000" anchor="t" anchorCtr="0">
            <a:normAutofit/>
          </a:bodyPr>
          <a:lstStyle>
            <a:lvl1pPr marL="0" indent="0" algn="ctr">
              <a:buFontTx/>
              <a:buNone/>
              <a:defRPr sz="2400"/>
            </a:lvl1pPr>
          </a:lstStyle>
          <a:p>
            <a:r>
              <a:rPr lang="en-US"/>
              <a:t>Click icon to add picture</a:t>
            </a:r>
            <a:endParaRPr lang="sv-SE"/>
          </a:p>
        </p:txBody>
      </p:sp>
      <p:sp>
        <p:nvSpPr>
          <p:cNvPr id="2" name="Title 1"/>
          <p:cNvSpPr>
            <a:spLocks noGrp="1"/>
          </p:cNvSpPr>
          <p:nvPr>
            <p:ph type="title"/>
          </p:nvPr>
        </p:nvSpPr>
        <p:spPr>
          <a:xfrm>
            <a:off x="1792943" y="2710536"/>
            <a:ext cx="8629731" cy="1143000"/>
          </a:xfrm>
          <a:effectLst>
            <a:outerShdw blurRad="63500" dist="12700" dir="2700000" algn="ctr" rotWithShape="0">
              <a:schemeClr val="tx1"/>
            </a:outerShdw>
          </a:effectLst>
        </p:spPr>
        <p:txBody>
          <a:bodyPr/>
          <a:lstStyle>
            <a:lvl1pPr algn="ctr">
              <a:defRPr sz="3467">
                <a:solidFill>
                  <a:schemeClr val="bg1"/>
                </a:solidFill>
              </a:defRPr>
            </a:lvl1pPr>
          </a:lstStyle>
          <a:p>
            <a:r>
              <a:rPr lang="en-US"/>
              <a:t>Click to edit Master title style</a:t>
            </a:r>
            <a:endParaRPr lang="sv-SE"/>
          </a:p>
        </p:txBody>
      </p:sp>
      <p:sp>
        <p:nvSpPr>
          <p:cNvPr id="3" name="Text Placeholder 2"/>
          <p:cNvSpPr>
            <a:spLocks noGrp="1"/>
          </p:cNvSpPr>
          <p:nvPr>
            <p:ph type="body" idx="1"/>
          </p:nvPr>
        </p:nvSpPr>
        <p:spPr>
          <a:xfrm>
            <a:off x="1792943" y="3937310"/>
            <a:ext cx="8606117" cy="770815"/>
          </a:xfrm>
          <a:effectLst>
            <a:outerShdw blurRad="63500" dist="12700" dir="2700000" algn="tl" rotWithShape="0">
              <a:prstClr val="black"/>
            </a:outerShdw>
          </a:effectLst>
        </p:spPr>
        <p:txBody>
          <a:bodyPr anchor="t" anchorCtr="0"/>
          <a:lstStyle>
            <a:lvl1pPr marL="0" indent="0" algn="ctr" defTabSz="1219170" rtl="0" eaLnBrk="1" latinLnBrk="0" hangingPunct="1">
              <a:spcBef>
                <a:spcPct val="0"/>
              </a:spcBef>
              <a:buNone/>
              <a:defRPr lang="en-US" sz="2667" b="0" kern="1200" cap="none" dirty="0" smtClean="0">
                <a:solidFill>
                  <a:schemeClr val="bg1"/>
                </a:solidFill>
                <a:effectLst/>
                <a:latin typeface="+mj-lt"/>
                <a:ea typeface="+mj-ea"/>
                <a:cs typeface="+mj-cs"/>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pl-PL">
                <a:solidFill>
                  <a:prstClr val="black"/>
                </a:solidFill>
              </a:rPr>
              <a:t>2016-10-07</a:t>
            </a:r>
            <a:endParaRPr lang="sv-SE">
              <a:solidFill>
                <a:prstClr val="black"/>
              </a:solidFill>
            </a:endParaRPr>
          </a:p>
        </p:txBody>
      </p:sp>
      <p:sp>
        <p:nvSpPr>
          <p:cNvPr id="5" name="Footer Placeholder 4"/>
          <p:cNvSpPr>
            <a:spLocks noGrp="1"/>
          </p:cNvSpPr>
          <p:nvPr>
            <p:ph type="ftr" sz="quarter" idx="11"/>
          </p:nvPr>
        </p:nvSpPr>
        <p:spPr/>
        <p:txBody>
          <a:bodyPr/>
          <a:lstStyle/>
          <a:p>
            <a:r>
              <a:rPr lang="sv-SE">
                <a:solidFill>
                  <a:prstClr val="black"/>
                </a:solidFill>
              </a:rPr>
              <a:t>Sustainability affairs</a:t>
            </a:r>
          </a:p>
        </p:txBody>
      </p:sp>
      <p:sp>
        <p:nvSpPr>
          <p:cNvPr id="6" name="Slide Number Placeholder 5"/>
          <p:cNvSpPr>
            <a:spLocks noGrp="1"/>
          </p:cNvSpPr>
          <p:nvPr>
            <p:ph type="sldNum" sz="quarter" idx="12"/>
          </p:nvPr>
        </p:nvSpPr>
        <p:spPr/>
        <p:txBody>
          <a:bodyPr/>
          <a:lstStyle/>
          <a:p>
            <a:fld id="{146F40CC-D59B-4481-8E32-42ED15F0C502}" type="slidenum">
              <a:rPr lang="sv-SE" smtClean="0">
                <a:solidFill>
                  <a:prstClr val="black"/>
                </a:solidFill>
              </a:rPr>
              <a:pPr/>
              <a:t>‹#›</a:t>
            </a:fld>
            <a:endParaRPr lang="sv-SE">
              <a:solidFill>
                <a:prstClr val="black"/>
              </a:solidFill>
            </a:endParaRPr>
          </a:p>
        </p:txBody>
      </p:sp>
    </p:spTree>
    <p:extLst>
      <p:ext uri="{BB962C8B-B14F-4D97-AF65-F5344CB8AC3E}">
        <p14:creationId xmlns:p14="http://schemas.microsoft.com/office/powerpoint/2010/main" val="2316937369"/>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and Narrow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3" name="Content Placeholder 2"/>
          <p:cNvSpPr>
            <a:spLocks noGrp="1"/>
          </p:cNvSpPr>
          <p:nvPr>
            <p:ph sz="half" idx="1"/>
          </p:nvPr>
        </p:nvSpPr>
        <p:spPr>
          <a:xfrm>
            <a:off x="609601" y="1382714"/>
            <a:ext cx="6505732" cy="5013325"/>
          </a:xfrm>
        </p:spPr>
        <p:txBody>
          <a:bodyPr vert="horz" lIns="0" tIns="144000" rIns="0" bIns="0" rtlCol="0">
            <a:noAutofit/>
          </a:bodyPr>
          <a:lstStyle>
            <a:lvl1pPr>
              <a:defRPr lang="en-US" sz="2667" dirty="0" smtClean="0"/>
            </a:lvl1pPr>
            <a:lvl2pPr>
              <a:defRPr lang="en-US" sz="2400" dirty="0" smtClean="0"/>
            </a:lvl2pPr>
            <a:lvl3pPr>
              <a:defRPr lang="en-US" sz="2133" dirty="0" smtClean="0"/>
            </a:lvl3pPr>
            <a:lvl4pPr>
              <a:defRPr lang="en-US" sz="1867" dirty="0" smtClean="0"/>
            </a:lvl4pPr>
            <a:lvl5pPr>
              <a:defRPr lang="sv-SE" sz="1867"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Date Placeholder 4"/>
          <p:cNvSpPr>
            <a:spLocks noGrp="1"/>
          </p:cNvSpPr>
          <p:nvPr>
            <p:ph type="dt" sz="half" idx="10"/>
          </p:nvPr>
        </p:nvSpPr>
        <p:spPr/>
        <p:txBody>
          <a:bodyPr/>
          <a:lstStyle/>
          <a:p>
            <a:r>
              <a:rPr lang="pl-PL">
                <a:solidFill>
                  <a:prstClr val="black"/>
                </a:solidFill>
              </a:rPr>
              <a:t>2016-10-07</a:t>
            </a:r>
            <a:endParaRPr lang="sv-SE">
              <a:solidFill>
                <a:prstClr val="black"/>
              </a:solidFill>
            </a:endParaRPr>
          </a:p>
        </p:txBody>
      </p:sp>
      <p:sp>
        <p:nvSpPr>
          <p:cNvPr id="6" name="Footer Placeholder 5"/>
          <p:cNvSpPr>
            <a:spLocks noGrp="1"/>
          </p:cNvSpPr>
          <p:nvPr>
            <p:ph type="ftr" sz="quarter" idx="11"/>
          </p:nvPr>
        </p:nvSpPr>
        <p:spPr/>
        <p:txBody>
          <a:bodyPr/>
          <a:lstStyle/>
          <a:p>
            <a:r>
              <a:rPr lang="sv-SE">
                <a:solidFill>
                  <a:prstClr val="black"/>
                </a:solidFill>
              </a:rPr>
              <a:t>Sustainability affairs</a:t>
            </a:r>
          </a:p>
        </p:txBody>
      </p:sp>
      <p:sp>
        <p:nvSpPr>
          <p:cNvPr id="7" name="Slide Number Placeholder 6"/>
          <p:cNvSpPr>
            <a:spLocks noGrp="1"/>
          </p:cNvSpPr>
          <p:nvPr>
            <p:ph type="sldNum" sz="quarter" idx="12"/>
          </p:nvPr>
        </p:nvSpPr>
        <p:spPr/>
        <p:txBody>
          <a:bodyPr/>
          <a:lstStyle/>
          <a:p>
            <a:fld id="{146F40CC-D59B-4481-8E32-42ED15F0C502}" type="slidenum">
              <a:rPr lang="sv-SE" smtClean="0">
                <a:solidFill>
                  <a:prstClr val="black"/>
                </a:solidFill>
              </a:rPr>
              <a:pPr/>
              <a:t>‹#›</a:t>
            </a:fld>
            <a:endParaRPr lang="sv-SE">
              <a:solidFill>
                <a:prstClr val="black"/>
              </a:solidFill>
            </a:endParaRPr>
          </a:p>
        </p:txBody>
      </p:sp>
      <p:sp>
        <p:nvSpPr>
          <p:cNvPr id="9" name="Platshållare för bild 8"/>
          <p:cNvSpPr>
            <a:spLocks noGrp="1"/>
          </p:cNvSpPr>
          <p:nvPr>
            <p:ph type="pic" sz="quarter" idx="13"/>
          </p:nvPr>
        </p:nvSpPr>
        <p:spPr>
          <a:xfrm>
            <a:off x="7935386" y="1382714"/>
            <a:ext cx="3636433" cy="5013325"/>
          </a:xfrm>
          <a:solidFill>
            <a:schemeClr val="bg2"/>
          </a:solidFill>
        </p:spPr>
        <p:txBody>
          <a:bodyPr anchor="ctr" anchorCtr="0">
            <a:normAutofit/>
          </a:bodyPr>
          <a:lstStyle>
            <a:lvl1pPr marL="0" indent="0" algn="ctr">
              <a:buNone/>
              <a:defRPr sz="2400"/>
            </a:lvl1pPr>
          </a:lstStyle>
          <a:p>
            <a:r>
              <a:rPr lang="en-US"/>
              <a:t>Click icon to add picture</a:t>
            </a:r>
            <a:endParaRPr lang="sv-SE"/>
          </a:p>
        </p:txBody>
      </p:sp>
    </p:spTree>
    <p:extLst>
      <p:ext uri="{BB962C8B-B14F-4D97-AF65-F5344CB8AC3E}">
        <p14:creationId xmlns:p14="http://schemas.microsoft.com/office/powerpoint/2010/main" val="3435441492"/>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and Wide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3" name="Content Placeholder 2"/>
          <p:cNvSpPr>
            <a:spLocks noGrp="1"/>
          </p:cNvSpPr>
          <p:nvPr>
            <p:ph sz="half" idx="1"/>
          </p:nvPr>
        </p:nvSpPr>
        <p:spPr>
          <a:xfrm>
            <a:off x="609600" y="1382714"/>
            <a:ext cx="4666349" cy="5013325"/>
          </a:xfrm>
        </p:spPr>
        <p:txBody>
          <a:bodyPr vert="horz" lIns="0" tIns="144000" rIns="0" bIns="0" rtlCol="0">
            <a:noAutofit/>
          </a:bodyPr>
          <a:lstStyle>
            <a:lvl1pPr>
              <a:defRPr lang="en-US" sz="2667" dirty="0" smtClean="0"/>
            </a:lvl1pPr>
            <a:lvl2pPr>
              <a:defRPr lang="en-US" sz="2400" dirty="0" smtClean="0"/>
            </a:lvl2pPr>
            <a:lvl3pPr>
              <a:defRPr lang="en-US" sz="2133" dirty="0" smtClean="0"/>
            </a:lvl3pPr>
            <a:lvl4pPr>
              <a:defRPr lang="en-US" sz="1867" dirty="0" smtClean="0"/>
            </a:lvl4pPr>
            <a:lvl5pPr>
              <a:defRPr lang="sv-SE" sz="1867"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Date Placeholder 4"/>
          <p:cNvSpPr>
            <a:spLocks noGrp="1"/>
          </p:cNvSpPr>
          <p:nvPr>
            <p:ph type="dt" sz="half" idx="10"/>
          </p:nvPr>
        </p:nvSpPr>
        <p:spPr/>
        <p:txBody>
          <a:bodyPr/>
          <a:lstStyle/>
          <a:p>
            <a:r>
              <a:rPr lang="pl-PL">
                <a:solidFill>
                  <a:prstClr val="black"/>
                </a:solidFill>
              </a:rPr>
              <a:t>2016-10-07</a:t>
            </a:r>
            <a:endParaRPr lang="sv-SE">
              <a:solidFill>
                <a:prstClr val="black"/>
              </a:solidFill>
            </a:endParaRPr>
          </a:p>
        </p:txBody>
      </p:sp>
      <p:sp>
        <p:nvSpPr>
          <p:cNvPr id="6" name="Footer Placeholder 5"/>
          <p:cNvSpPr>
            <a:spLocks noGrp="1"/>
          </p:cNvSpPr>
          <p:nvPr>
            <p:ph type="ftr" sz="quarter" idx="11"/>
          </p:nvPr>
        </p:nvSpPr>
        <p:spPr/>
        <p:txBody>
          <a:bodyPr/>
          <a:lstStyle/>
          <a:p>
            <a:r>
              <a:rPr lang="sv-SE">
                <a:solidFill>
                  <a:prstClr val="black"/>
                </a:solidFill>
              </a:rPr>
              <a:t>Sustainability affairs</a:t>
            </a:r>
          </a:p>
        </p:txBody>
      </p:sp>
      <p:sp>
        <p:nvSpPr>
          <p:cNvPr id="7" name="Slide Number Placeholder 6"/>
          <p:cNvSpPr>
            <a:spLocks noGrp="1"/>
          </p:cNvSpPr>
          <p:nvPr>
            <p:ph type="sldNum" sz="quarter" idx="12"/>
          </p:nvPr>
        </p:nvSpPr>
        <p:spPr/>
        <p:txBody>
          <a:bodyPr/>
          <a:lstStyle/>
          <a:p>
            <a:fld id="{146F40CC-D59B-4481-8E32-42ED15F0C502}" type="slidenum">
              <a:rPr lang="sv-SE" smtClean="0">
                <a:solidFill>
                  <a:prstClr val="black"/>
                </a:solidFill>
              </a:rPr>
              <a:pPr/>
              <a:t>‹#›</a:t>
            </a:fld>
            <a:endParaRPr lang="sv-SE">
              <a:solidFill>
                <a:prstClr val="black"/>
              </a:solidFill>
            </a:endParaRPr>
          </a:p>
        </p:txBody>
      </p:sp>
      <p:sp>
        <p:nvSpPr>
          <p:cNvPr id="9" name="Platshållare för bild 8"/>
          <p:cNvSpPr>
            <a:spLocks noGrp="1"/>
          </p:cNvSpPr>
          <p:nvPr>
            <p:ph type="pic" sz="quarter" idx="13"/>
          </p:nvPr>
        </p:nvSpPr>
        <p:spPr>
          <a:xfrm>
            <a:off x="6096002" y="1382714"/>
            <a:ext cx="5475817" cy="5013325"/>
          </a:xfrm>
          <a:solidFill>
            <a:schemeClr val="bg2"/>
          </a:solidFill>
        </p:spPr>
        <p:txBody>
          <a:bodyPr anchor="ctr" anchorCtr="0">
            <a:normAutofit/>
          </a:bodyPr>
          <a:lstStyle>
            <a:lvl1pPr marL="0" indent="0" algn="ctr">
              <a:buNone/>
              <a:defRPr sz="2400"/>
            </a:lvl1pPr>
          </a:lstStyle>
          <a:p>
            <a:r>
              <a:rPr lang="en-US"/>
              <a:t>Click icon to add picture</a:t>
            </a:r>
            <a:endParaRPr lang="sv-SE"/>
          </a:p>
        </p:txBody>
      </p:sp>
    </p:spTree>
    <p:extLst>
      <p:ext uri="{BB962C8B-B14F-4D97-AF65-F5344CB8AC3E}">
        <p14:creationId xmlns:p14="http://schemas.microsoft.com/office/powerpoint/2010/main" val="1584411621"/>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icture and Colored Text box">
    <p:spTree>
      <p:nvGrpSpPr>
        <p:cNvPr id="1" name=""/>
        <p:cNvGrpSpPr/>
        <p:nvPr/>
      </p:nvGrpSpPr>
      <p:grpSpPr>
        <a:xfrm>
          <a:off x="0" y="0"/>
          <a:ext cx="0" cy="0"/>
          <a:chOff x="0" y="0"/>
          <a:chExt cx="0" cy="0"/>
        </a:xfrm>
      </p:grpSpPr>
      <p:sp>
        <p:nvSpPr>
          <p:cNvPr id="9" name="Platshållare för bild 8"/>
          <p:cNvSpPr>
            <a:spLocks noGrp="1"/>
          </p:cNvSpPr>
          <p:nvPr>
            <p:ph type="pic" sz="quarter" idx="13"/>
          </p:nvPr>
        </p:nvSpPr>
        <p:spPr>
          <a:xfrm>
            <a:off x="620185" y="1382714"/>
            <a:ext cx="7241116" cy="5013325"/>
          </a:xfrm>
          <a:solidFill>
            <a:schemeClr val="bg2"/>
          </a:solidFill>
        </p:spPr>
        <p:txBody>
          <a:bodyPr anchor="ctr" anchorCtr="0">
            <a:normAutofit/>
          </a:bodyPr>
          <a:lstStyle>
            <a:lvl1pPr marL="0" indent="0" algn="ctr">
              <a:buNone/>
              <a:defRPr sz="2400"/>
            </a:lvl1pPr>
          </a:lstStyle>
          <a:p>
            <a:r>
              <a:rPr lang="en-US"/>
              <a:t>Click icon to add picture</a:t>
            </a:r>
            <a:endParaRPr lang="sv-SE"/>
          </a:p>
        </p:txBody>
      </p:sp>
      <p:sp>
        <p:nvSpPr>
          <p:cNvPr id="2" name="Title 1"/>
          <p:cNvSpPr>
            <a:spLocks noGrp="1"/>
          </p:cNvSpPr>
          <p:nvPr>
            <p:ph type="title"/>
          </p:nvPr>
        </p:nvSpPr>
        <p:spPr/>
        <p:txBody>
          <a:bodyPr/>
          <a:lstStyle/>
          <a:p>
            <a:r>
              <a:rPr lang="en-US"/>
              <a:t>Click to edit Master title style</a:t>
            </a:r>
            <a:endParaRPr lang="sv-SE"/>
          </a:p>
        </p:txBody>
      </p:sp>
      <p:sp>
        <p:nvSpPr>
          <p:cNvPr id="3" name="Content Placeholder 2"/>
          <p:cNvSpPr>
            <a:spLocks noGrp="1"/>
          </p:cNvSpPr>
          <p:nvPr>
            <p:ph sz="half" idx="1"/>
          </p:nvPr>
        </p:nvSpPr>
        <p:spPr>
          <a:xfrm>
            <a:off x="7935386" y="1382714"/>
            <a:ext cx="3636433" cy="5013325"/>
          </a:xfrm>
          <a:solidFill>
            <a:schemeClr val="accent2"/>
          </a:solidFill>
        </p:spPr>
        <p:txBody>
          <a:bodyPr vert="horz" lIns="360000" tIns="108000" rIns="360000" bIns="108000" rtlCol="0" anchor="ctr" anchorCtr="1">
            <a:noAutofit/>
          </a:bodyPr>
          <a:lstStyle>
            <a:lvl1pPr>
              <a:defRPr lang="en-US" sz="2400" dirty="0" smtClean="0">
                <a:solidFill>
                  <a:schemeClr val="bg1"/>
                </a:solidFill>
              </a:defRPr>
            </a:lvl1pPr>
            <a:lvl2pPr>
              <a:defRPr lang="en-US" sz="2133" dirty="0" smtClean="0">
                <a:solidFill>
                  <a:schemeClr val="bg1"/>
                </a:solidFill>
              </a:defRPr>
            </a:lvl2pPr>
            <a:lvl3pPr>
              <a:defRPr lang="en-US" sz="2133" dirty="0" smtClean="0">
                <a:solidFill>
                  <a:schemeClr val="bg1"/>
                </a:solidFill>
              </a:defRPr>
            </a:lvl3pPr>
            <a:lvl4pPr>
              <a:defRPr lang="en-US" sz="2133" dirty="0" smtClean="0">
                <a:solidFill>
                  <a:schemeClr val="bg1"/>
                </a:solidFill>
              </a:defRPr>
            </a:lvl4pPr>
            <a:lvl5pPr>
              <a:defRPr lang="sv-SE" sz="2133" dirty="0">
                <a:solidFill>
                  <a:schemeClr val="bg1"/>
                </a:solidFill>
              </a:defRPr>
            </a:lvl5pPr>
          </a:lstStyle>
          <a:p>
            <a:pPr lvl="0">
              <a:spcBef>
                <a:spcPts val="2400"/>
              </a:spcBef>
            </a:pPr>
            <a:r>
              <a:rPr lang="en-US"/>
              <a:t>Click to edit Master text styles</a:t>
            </a:r>
          </a:p>
          <a:p>
            <a:pPr lvl="1">
              <a:spcBef>
                <a:spcPts val="2400"/>
              </a:spcBef>
            </a:pPr>
            <a:r>
              <a:rPr lang="en-US"/>
              <a:t>Second level</a:t>
            </a:r>
          </a:p>
          <a:p>
            <a:pPr lvl="2">
              <a:spcBef>
                <a:spcPts val="2400"/>
              </a:spcBef>
            </a:pPr>
            <a:r>
              <a:rPr lang="en-US"/>
              <a:t>Third level</a:t>
            </a:r>
          </a:p>
          <a:p>
            <a:pPr lvl="3">
              <a:spcBef>
                <a:spcPts val="2400"/>
              </a:spcBef>
            </a:pPr>
            <a:r>
              <a:rPr lang="en-US"/>
              <a:t>Fourth level</a:t>
            </a:r>
          </a:p>
          <a:p>
            <a:pPr lvl="4">
              <a:spcBef>
                <a:spcPts val="2400"/>
              </a:spcBef>
            </a:pPr>
            <a:r>
              <a:rPr lang="en-US"/>
              <a:t>Fifth level</a:t>
            </a:r>
            <a:endParaRPr lang="sv-SE"/>
          </a:p>
        </p:txBody>
      </p:sp>
      <p:sp>
        <p:nvSpPr>
          <p:cNvPr id="5" name="Date Placeholder 4"/>
          <p:cNvSpPr>
            <a:spLocks noGrp="1"/>
          </p:cNvSpPr>
          <p:nvPr>
            <p:ph type="dt" sz="half" idx="10"/>
          </p:nvPr>
        </p:nvSpPr>
        <p:spPr/>
        <p:txBody>
          <a:bodyPr/>
          <a:lstStyle/>
          <a:p>
            <a:r>
              <a:rPr lang="pl-PL">
                <a:solidFill>
                  <a:prstClr val="black"/>
                </a:solidFill>
              </a:rPr>
              <a:t>2016-10-07</a:t>
            </a:r>
            <a:endParaRPr lang="sv-SE">
              <a:solidFill>
                <a:prstClr val="black"/>
              </a:solidFill>
            </a:endParaRPr>
          </a:p>
        </p:txBody>
      </p:sp>
      <p:sp>
        <p:nvSpPr>
          <p:cNvPr id="6" name="Footer Placeholder 5"/>
          <p:cNvSpPr>
            <a:spLocks noGrp="1"/>
          </p:cNvSpPr>
          <p:nvPr>
            <p:ph type="ftr" sz="quarter" idx="11"/>
          </p:nvPr>
        </p:nvSpPr>
        <p:spPr/>
        <p:txBody>
          <a:bodyPr/>
          <a:lstStyle/>
          <a:p>
            <a:r>
              <a:rPr lang="sv-SE">
                <a:solidFill>
                  <a:prstClr val="black"/>
                </a:solidFill>
              </a:rPr>
              <a:t>Sustainability affairs</a:t>
            </a:r>
          </a:p>
        </p:txBody>
      </p:sp>
      <p:sp>
        <p:nvSpPr>
          <p:cNvPr id="7" name="Slide Number Placeholder 6"/>
          <p:cNvSpPr>
            <a:spLocks noGrp="1"/>
          </p:cNvSpPr>
          <p:nvPr>
            <p:ph type="sldNum" sz="quarter" idx="12"/>
          </p:nvPr>
        </p:nvSpPr>
        <p:spPr/>
        <p:txBody>
          <a:bodyPr/>
          <a:lstStyle/>
          <a:p>
            <a:fld id="{146F40CC-D59B-4481-8E32-42ED15F0C502}" type="slidenum">
              <a:rPr lang="sv-SE" smtClean="0">
                <a:solidFill>
                  <a:prstClr val="black"/>
                </a:solidFill>
              </a:rPr>
              <a:pPr/>
              <a:t>‹#›</a:t>
            </a:fld>
            <a:endParaRPr lang="sv-SE">
              <a:solidFill>
                <a:prstClr val="black"/>
              </a:solidFill>
            </a:endParaRPr>
          </a:p>
        </p:txBody>
      </p:sp>
    </p:spTree>
    <p:extLst>
      <p:ext uri="{BB962C8B-B14F-4D97-AF65-F5344CB8AC3E}">
        <p14:creationId xmlns:p14="http://schemas.microsoft.com/office/powerpoint/2010/main" val="3916745663"/>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Pictur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20184" y="1382712"/>
            <a:ext cx="10951635" cy="5013325"/>
          </a:xfrm>
          <a:solidFill>
            <a:schemeClr val="bg2"/>
          </a:solidFill>
        </p:spPr>
        <p:txBody>
          <a:bodyPr anchor="ctr" anchorCtr="0">
            <a:normAutofit/>
          </a:bodyPr>
          <a:lstStyle>
            <a:lvl1pPr marL="0" indent="0" algn="ctr">
              <a:buNone/>
              <a:defRPr sz="2400"/>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Click icon to add picture</a:t>
            </a:r>
            <a:endParaRPr lang="sv-SE" dirty="0"/>
          </a:p>
        </p:txBody>
      </p:sp>
      <p:sp>
        <p:nvSpPr>
          <p:cNvPr id="5" name="Date Placeholder 4"/>
          <p:cNvSpPr>
            <a:spLocks noGrp="1"/>
          </p:cNvSpPr>
          <p:nvPr>
            <p:ph type="dt" sz="half" idx="10"/>
          </p:nvPr>
        </p:nvSpPr>
        <p:spPr/>
        <p:txBody>
          <a:bodyPr/>
          <a:lstStyle/>
          <a:p>
            <a:r>
              <a:rPr lang="pl-PL">
                <a:solidFill>
                  <a:prstClr val="black"/>
                </a:solidFill>
              </a:rPr>
              <a:t>2016-10-07</a:t>
            </a:r>
            <a:endParaRPr lang="sv-SE">
              <a:solidFill>
                <a:prstClr val="black"/>
              </a:solidFill>
            </a:endParaRPr>
          </a:p>
        </p:txBody>
      </p:sp>
      <p:sp>
        <p:nvSpPr>
          <p:cNvPr id="6" name="Footer Placeholder 5"/>
          <p:cNvSpPr>
            <a:spLocks noGrp="1"/>
          </p:cNvSpPr>
          <p:nvPr>
            <p:ph type="ftr" sz="quarter" idx="11"/>
          </p:nvPr>
        </p:nvSpPr>
        <p:spPr/>
        <p:txBody>
          <a:bodyPr/>
          <a:lstStyle/>
          <a:p>
            <a:r>
              <a:rPr lang="sv-SE">
                <a:solidFill>
                  <a:prstClr val="black"/>
                </a:solidFill>
              </a:rPr>
              <a:t>Sustainability affairs</a:t>
            </a:r>
          </a:p>
        </p:txBody>
      </p:sp>
      <p:sp>
        <p:nvSpPr>
          <p:cNvPr id="7" name="Slide Number Placeholder 6"/>
          <p:cNvSpPr>
            <a:spLocks noGrp="1"/>
          </p:cNvSpPr>
          <p:nvPr>
            <p:ph type="sldNum" sz="quarter" idx="12"/>
          </p:nvPr>
        </p:nvSpPr>
        <p:spPr/>
        <p:txBody>
          <a:bodyPr/>
          <a:lstStyle/>
          <a:p>
            <a:fld id="{146F40CC-D59B-4481-8E32-42ED15F0C502}" type="slidenum">
              <a:rPr lang="sv-SE" smtClean="0">
                <a:solidFill>
                  <a:prstClr val="black"/>
                </a:solidFill>
              </a:rPr>
              <a:pPr/>
              <a:t>‹#›</a:t>
            </a:fld>
            <a:endParaRPr lang="sv-SE">
              <a:solidFill>
                <a:prstClr val="black"/>
              </a:solidFill>
            </a:endParaRPr>
          </a:p>
        </p:txBody>
      </p:sp>
      <p:sp>
        <p:nvSpPr>
          <p:cNvPr id="8" name="Title 7"/>
          <p:cNvSpPr>
            <a:spLocks noGrp="1"/>
          </p:cNvSpPr>
          <p:nvPr>
            <p:ph type="title"/>
          </p:nvPr>
        </p:nvSpPr>
        <p:spPr/>
        <p:txBody>
          <a:bodyPr/>
          <a:lstStyle/>
          <a:p>
            <a:r>
              <a:rPr lang="en-US"/>
              <a:t>Click to edit Master title style</a:t>
            </a:r>
            <a:endParaRPr lang="sv-SE"/>
          </a:p>
        </p:txBody>
      </p:sp>
    </p:spTree>
    <p:extLst>
      <p:ext uri="{BB962C8B-B14F-4D97-AF65-F5344CB8AC3E}">
        <p14:creationId xmlns:p14="http://schemas.microsoft.com/office/powerpoint/2010/main" val="3908897624"/>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Pictur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20183" y="1382712"/>
            <a:ext cx="10951635" cy="5013325"/>
          </a:xfrm>
          <a:solidFill>
            <a:schemeClr val="bg2"/>
          </a:solidFill>
        </p:spPr>
        <p:txBody>
          <a:bodyPr anchor="ctr" anchorCtr="0">
            <a:normAutofit/>
          </a:bodyPr>
          <a:lstStyle>
            <a:lvl1pPr marL="0" indent="0" algn="ctr">
              <a:buNone/>
              <a:defRPr sz="2400"/>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sv-SE"/>
          </a:p>
        </p:txBody>
      </p:sp>
      <p:sp>
        <p:nvSpPr>
          <p:cNvPr id="5" name="Date Placeholder 4"/>
          <p:cNvSpPr>
            <a:spLocks noGrp="1"/>
          </p:cNvSpPr>
          <p:nvPr>
            <p:ph type="dt" sz="half" idx="10"/>
          </p:nvPr>
        </p:nvSpPr>
        <p:spPr/>
        <p:txBody>
          <a:bodyPr/>
          <a:lstStyle/>
          <a:p>
            <a:r>
              <a:rPr lang="pl-PL">
                <a:solidFill>
                  <a:prstClr val="black"/>
                </a:solidFill>
              </a:rPr>
              <a:t>2016-10-07</a:t>
            </a:r>
            <a:endParaRPr lang="sv-SE">
              <a:solidFill>
                <a:prstClr val="black"/>
              </a:solidFill>
            </a:endParaRPr>
          </a:p>
        </p:txBody>
      </p:sp>
      <p:sp>
        <p:nvSpPr>
          <p:cNvPr id="6" name="Footer Placeholder 5"/>
          <p:cNvSpPr>
            <a:spLocks noGrp="1"/>
          </p:cNvSpPr>
          <p:nvPr>
            <p:ph type="ftr" sz="quarter" idx="11"/>
          </p:nvPr>
        </p:nvSpPr>
        <p:spPr/>
        <p:txBody>
          <a:bodyPr/>
          <a:lstStyle/>
          <a:p>
            <a:r>
              <a:rPr lang="sv-SE">
                <a:solidFill>
                  <a:prstClr val="black"/>
                </a:solidFill>
              </a:rPr>
              <a:t>Sustainability affairs</a:t>
            </a:r>
          </a:p>
        </p:txBody>
      </p:sp>
      <p:sp>
        <p:nvSpPr>
          <p:cNvPr id="7" name="Slide Number Placeholder 6"/>
          <p:cNvSpPr>
            <a:spLocks noGrp="1"/>
          </p:cNvSpPr>
          <p:nvPr>
            <p:ph type="sldNum" sz="quarter" idx="12"/>
          </p:nvPr>
        </p:nvSpPr>
        <p:spPr/>
        <p:txBody>
          <a:bodyPr/>
          <a:lstStyle/>
          <a:p>
            <a:fld id="{146F40CC-D59B-4481-8E32-42ED15F0C502}" type="slidenum">
              <a:rPr lang="sv-SE" smtClean="0">
                <a:solidFill>
                  <a:prstClr val="black"/>
                </a:solidFill>
              </a:rPr>
              <a:pPr/>
              <a:t>‹#›</a:t>
            </a:fld>
            <a:endParaRPr lang="sv-SE">
              <a:solidFill>
                <a:prstClr val="black"/>
              </a:solidFill>
            </a:endParaRPr>
          </a:p>
        </p:txBody>
      </p:sp>
      <p:sp>
        <p:nvSpPr>
          <p:cNvPr id="8" name="Title 7"/>
          <p:cNvSpPr>
            <a:spLocks noGrp="1"/>
          </p:cNvSpPr>
          <p:nvPr>
            <p:ph type="title"/>
          </p:nvPr>
        </p:nvSpPr>
        <p:spPr/>
        <p:txBody>
          <a:bodyPr/>
          <a:lstStyle/>
          <a:p>
            <a:r>
              <a:rPr lang="en-US"/>
              <a:t>Click to edit Master title style</a:t>
            </a:r>
            <a:endParaRPr lang="sv-SE"/>
          </a:p>
        </p:txBody>
      </p:sp>
    </p:spTree>
    <p:extLst>
      <p:ext uri="{BB962C8B-B14F-4D97-AF65-F5344CB8AC3E}">
        <p14:creationId xmlns:p14="http://schemas.microsoft.com/office/powerpoint/2010/main" val="3789371566"/>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One Content +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3" name="Content Placeholder 2"/>
          <p:cNvSpPr>
            <a:spLocks noGrp="1"/>
          </p:cNvSpPr>
          <p:nvPr>
            <p:ph sz="half" idx="1"/>
          </p:nvPr>
        </p:nvSpPr>
        <p:spPr>
          <a:xfrm>
            <a:off x="609602" y="3785017"/>
            <a:ext cx="5062071" cy="2341147"/>
          </a:xfrm>
        </p:spPr>
        <p:txBody>
          <a:bodyPr vert="horz" lIns="0" tIns="0" rIns="0" bIns="0" rtlCol="0">
            <a:noAutofit/>
          </a:bodyPr>
          <a:lstStyle>
            <a:lvl1pPr>
              <a:defRPr lang="en-US" sz="2133" dirty="0" smtClean="0"/>
            </a:lvl1pPr>
            <a:lvl2pPr>
              <a:defRPr lang="en-US" sz="1867" dirty="0" smtClean="0"/>
            </a:lvl2pPr>
            <a:lvl3pPr>
              <a:defRPr lang="en-US" sz="1600" dirty="0" smtClean="0"/>
            </a:lvl3pPr>
            <a:lvl4pPr>
              <a:defRPr lang="en-US" sz="1467" dirty="0" smtClean="0"/>
            </a:lvl4pPr>
            <a:lvl5pPr>
              <a:defRPr lang="sv-SE" sz="1467"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Content Placeholder 3"/>
          <p:cNvSpPr>
            <a:spLocks noGrp="1"/>
          </p:cNvSpPr>
          <p:nvPr>
            <p:ph sz="half" idx="2"/>
          </p:nvPr>
        </p:nvSpPr>
        <p:spPr>
          <a:xfrm>
            <a:off x="6509749" y="3785017"/>
            <a:ext cx="5062071" cy="2341147"/>
          </a:xfrm>
        </p:spPr>
        <p:txBody>
          <a:bodyPr vert="horz" lIns="0" tIns="0" rIns="0" bIns="0" rtlCol="0">
            <a:noAutofit/>
          </a:bodyPr>
          <a:lstStyle>
            <a:lvl1pPr>
              <a:defRPr lang="en-US" sz="2133" smtClean="0"/>
            </a:lvl1pPr>
            <a:lvl2pPr>
              <a:defRPr lang="en-US" sz="1867" smtClean="0"/>
            </a:lvl2pPr>
            <a:lvl3pPr>
              <a:defRPr lang="en-US" sz="1600" smtClean="0"/>
            </a:lvl3pPr>
            <a:lvl4pPr>
              <a:defRPr lang="en-US" sz="1467" smtClean="0"/>
            </a:lvl4pPr>
            <a:lvl5pPr>
              <a:defRPr lang="sv-SE"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Date Placeholder 4"/>
          <p:cNvSpPr>
            <a:spLocks noGrp="1"/>
          </p:cNvSpPr>
          <p:nvPr>
            <p:ph type="dt" sz="half" idx="10"/>
          </p:nvPr>
        </p:nvSpPr>
        <p:spPr/>
        <p:txBody>
          <a:bodyPr/>
          <a:lstStyle/>
          <a:p>
            <a:r>
              <a:rPr lang="pl-PL">
                <a:solidFill>
                  <a:prstClr val="black"/>
                </a:solidFill>
              </a:rPr>
              <a:t>2016-10-07</a:t>
            </a:r>
            <a:endParaRPr lang="sv-SE">
              <a:solidFill>
                <a:prstClr val="black"/>
              </a:solidFill>
            </a:endParaRPr>
          </a:p>
        </p:txBody>
      </p:sp>
      <p:sp>
        <p:nvSpPr>
          <p:cNvPr id="6" name="Footer Placeholder 5"/>
          <p:cNvSpPr>
            <a:spLocks noGrp="1"/>
          </p:cNvSpPr>
          <p:nvPr>
            <p:ph type="ftr" sz="quarter" idx="11"/>
          </p:nvPr>
        </p:nvSpPr>
        <p:spPr/>
        <p:txBody>
          <a:bodyPr/>
          <a:lstStyle/>
          <a:p>
            <a:r>
              <a:rPr lang="sv-SE">
                <a:solidFill>
                  <a:prstClr val="black"/>
                </a:solidFill>
              </a:rPr>
              <a:t>Sustainability affairs</a:t>
            </a:r>
          </a:p>
        </p:txBody>
      </p:sp>
      <p:sp>
        <p:nvSpPr>
          <p:cNvPr id="7" name="Slide Number Placeholder 6"/>
          <p:cNvSpPr>
            <a:spLocks noGrp="1"/>
          </p:cNvSpPr>
          <p:nvPr>
            <p:ph type="sldNum" sz="quarter" idx="12"/>
          </p:nvPr>
        </p:nvSpPr>
        <p:spPr/>
        <p:txBody>
          <a:bodyPr/>
          <a:lstStyle/>
          <a:p>
            <a:fld id="{146F40CC-D59B-4481-8E32-42ED15F0C502}" type="slidenum">
              <a:rPr lang="sv-SE" smtClean="0">
                <a:solidFill>
                  <a:prstClr val="black"/>
                </a:solidFill>
              </a:rPr>
              <a:pPr/>
              <a:t>‹#›</a:t>
            </a:fld>
            <a:endParaRPr lang="sv-SE">
              <a:solidFill>
                <a:prstClr val="black"/>
              </a:solidFill>
            </a:endParaRPr>
          </a:p>
        </p:txBody>
      </p:sp>
    </p:spTree>
    <p:extLst>
      <p:ext uri="{BB962C8B-B14F-4D97-AF65-F5344CB8AC3E}">
        <p14:creationId xmlns:p14="http://schemas.microsoft.com/office/powerpoint/2010/main" val="99160174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sv-SE"/>
          </a:p>
        </p:txBody>
      </p:sp>
      <p:sp>
        <p:nvSpPr>
          <p:cNvPr id="3" name="Text Placeholder 2"/>
          <p:cNvSpPr>
            <a:spLocks noGrp="1"/>
          </p:cNvSpPr>
          <p:nvPr>
            <p:ph type="body" idx="1"/>
          </p:nvPr>
        </p:nvSpPr>
        <p:spPr>
          <a:xfrm>
            <a:off x="609600" y="1382713"/>
            <a:ext cx="5386917" cy="687387"/>
          </a:xfrm>
        </p:spPr>
        <p:txBody>
          <a:bodyPr anchor="b"/>
          <a:lstStyle>
            <a:lvl1pPr marL="0" indent="0">
              <a:buNone/>
              <a:defRPr sz="2400" b="1">
                <a:solidFill>
                  <a:schemeClr val="tx1"/>
                </a:solidFill>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vert="horz" lIns="0" tIns="0" rIns="0" bIns="0" rtlCol="0">
            <a:noAutofit/>
          </a:bodyPr>
          <a:lstStyle>
            <a:lvl1pPr>
              <a:defRPr lang="en-US" sz="2400" dirty="0" smtClean="0"/>
            </a:lvl1pPr>
            <a:lvl2pPr>
              <a:defRPr lang="en-US" sz="2133" dirty="0" smtClean="0"/>
            </a:lvl2pPr>
            <a:lvl3pPr>
              <a:defRPr lang="en-US" sz="1867" dirty="0" smtClean="0"/>
            </a:lvl3pPr>
            <a:lvl4pPr>
              <a:defRPr lang="en-US" sz="1600" dirty="0" smtClean="0"/>
            </a:lvl4pPr>
            <a:lvl5pPr>
              <a:defRPr lang="sv-SE" sz="16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5" name="Text Placeholder 4"/>
          <p:cNvSpPr>
            <a:spLocks noGrp="1"/>
          </p:cNvSpPr>
          <p:nvPr>
            <p:ph type="body" sz="quarter" idx="3"/>
          </p:nvPr>
        </p:nvSpPr>
        <p:spPr>
          <a:xfrm>
            <a:off x="6193370" y="1382713"/>
            <a:ext cx="5389033" cy="687387"/>
          </a:xfrm>
        </p:spPr>
        <p:txBody>
          <a:bodyPr anchor="b"/>
          <a:lstStyle>
            <a:lvl1pPr marL="0" indent="0">
              <a:buNone/>
              <a:defRPr sz="2400" b="1">
                <a:solidFill>
                  <a:schemeClr val="tx1"/>
                </a:solidFill>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vert="horz" lIns="0" tIns="0" rIns="0" bIns="0" rtlCol="0">
            <a:noAutofit/>
          </a:bodyPr>
          <a:lstStyle>
            <a:lvl1pPr>
              <a:defRPr lang="en-US" sz="2400" smtClean="0"/>
            </a:lvl1pPr>
            <a:lvl2pPr>
              <a:defRPr lang="en-US" sz="2133" smtClean="0"/>
            </a:lvl2pPr>
            <a:lvl3pPr>
              <a:defRPr lang="en-US" sz="1867" smtClean="0"/>
            </a:lvl3pPr>
            <a:lvl4pPr>
              <a:defRPr lang="en-US" sz="1600" smtClean="0"/>
            </a:lvl4pPr>
            <a:lvl5pPr>
              <a:defRPr lang="sv-SE"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7" name="Date Placeholder 6"/>
          <p:cNvSpPr>
            <a:spLocks noGrp="1"/>
          </p:cNvSpPr>
          <p:nvPr>
            <p:ph type="dt" sz="half" idx="10"/>
          </p:nvPr>
        </p:nvSpPr>
        <p:spPr/>
        <p:txBody>
          <a:bodyPr/>
          <a:lstStyle/>
          <a:p>
            <a:r>
              <a:rPr lang="pl-PL">
                <a:solidFill>
                  <a:prstClr val="black"/>
                </a:solidFill>
              </a:rPr>
              <a:t>2016-10-07</a:t>
            </a:r>
            <a:endParaRPr lang="sv-SE">
              <a:solidFill>
                <a:prstClr val="black"/>
              </a:solidFill>
            </a:endParaRPr>
          </a:p>
        </p:txBody>
      </p:sp>
      <p:sp>
        <p:nvSpPr>
          <p:cNvPr id="8" name="Footer Placeholder 7"/>
          <p:cNvSpPr>
            <a:spLocks noGrp="1"/>
          </p:cNvSpPr>
          <p:nvPr>
            <p:ph type="ftr" sz="quarter" idx="11"/>
          </p:nvPr>
        </p:nvSpPr>
        <p:spPr/>
        <p:txBody>
          <a:bodyPr/>
          <a:lstStyle/>
          <a:p>
            <a:r>
              <a:rPr lang="sv-SE">
                <a:solidFill>
                  <a:prstClr val="black"/>
                </a:solidFill>
              </a:rPr>
              <a:t>Sustainability affairs</a:t>
            </a:r>
          </a:p>
        </p:txBody>
      </p:sp>
      <p:sp>
        <p:nvSpPr>
          <p:cNvPr id="9" name="Slide Number Placeholder 8"/>
          <p:cNvSpPr>
            <a:spLocks noGrp="1"/>
          </p:cNvSpPr>
          <p:nvPr>
            <p:ph type="sldNum" sz="quarter" idx="12"/>
          </p:nvPr>
        </p:nvSpPr>
        <p:spPr/>
        <p:txBody>
          <a:bodyPr/>
          <a:lstStyle/>
          <a:p>
            <a:fld id="{146F40CC-D59B-4481-8E32-42ED15F0C502}" type="slidenum">
              <a:rPr lang="sv-SE" smtClean="0">
                <a:solidFill>
                  <a:prstClr val="black"/>
                </a:solidFill>
              </a:rPr>
              <a:pPr/>
              <a:t>‹#›</a:t>
            </a:fld>
            <a:endParaRPr lang="sv-SE">
              <a:solidFill>
                <a:prstClr val="black"/>
              </a:solidFill>
            </a:endParaRPr>
          </a:p>
        </p:txBody>
      </p:sp>
    </p:spTree>
    <p:extLst>
      <p:ext uri="{BB962C8B-B14F-4D97-AF65-F5344CB8AC3E}">
        <p14:creationId xmlns:p14="http://schemas.microsoft.com/office/powerpoint/2010/main" val="424820182"/>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sv-SE"/>
          </a:p>
        </p:txBody>
      </p:sp>
      <p:sp>
        <p:nvSpPr>
          <p:cNvPr id="3" name="Text Placeholder 2"/>
          <p:cNvSpPr>
            <a:spLocks noGrp="1"/>
          </p:cNvSpPr>
          <p:nvPr>
            <p:ph type="body" idx="1"/>
          </p:nvPr>
        </p:nvSpPr>
        <p:spPr>
          <a:xfrm>
            <a:off x="609600" y="1382713"/>
            <a:ext cx="5386917" cy="687387"/>
          </a:xfrm>
        </p:spPr>
        <p:txBody>
          <a:bodyPr anchor="b"/>
          <a:lstStyle>
            <a:lvl1pPr marL="0" indent="0">
              <a:buNone/>
              <a:defRPr sz="2400" b="1">
                <a:solidFill>
                  <a:schemeClr val="tx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vert="horz" lIns="0" tIns="0" rIns="0" bIns="0" rtlCol="0">
            <a:noAutofit/>
          </a:bodyPr>
          <a:lstStyle>
            <a:lvl1pPr>
              <a:defRPr lang="en-US" sz="2400" dirty="0" smtClean="0"/>
            </a:lvl1pPr>
            <a:lvl2pPr>
              <a:defRPr lang="en-US" sz="2133" dirty="0" smtClean="0"/>
            </a:lvl2pPr>
            <a:lvl3pPr>
              <a:defRPr lang="en-US" sz="1867" dirty="0" smtClean="0"/>
            </a:lvl3pPr>
            <a:lvl4pPr>
              <a:defRPr lang="en-US" sz="1600" dirty="0" smtClean="0"/>
            </a:lvl4pPr>
            <a:lvl5pPr>
              <a:defRPr lang="sv-SE" sz="16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Text Placeholder 4"/>
          <p:cNvSpPr>
            <a:spLocks noGrp="1"/>
          </p:cNvSpPr>
          <p:nvPr>
            <p:ph type="body" sz="quarter" idx="3"/>
          </p:nvPr>
        </p:nvSpPr>
        <p:spPr>
          <a:xfrm>
            <a:off x="6193369" y="1382713"/>
            <a:ext cx="5389033" cy="687387"/>
          </a:xfrm>
        </p:spPr>
        <p:txBody>
          <a:bodyPr anchor="b"/>
          <a:lstStyle>
            <a:lvl1pPr marL="0" indent="0">
              <a:buNone/>
              <a:defRPr sz="2400" b="1">
                <a:solidFill>
                  <a:schemeClr val="tx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vert="horz" lIns="0" tIns="0" rIns="0" bIns="0" rtlCol="0">
            <a:noAutofit/>
          </a:bodyPr>
          <a:lstStyle>
            <a:lvl1pPr>
              <a:defRPr lang="en-US" sz="2400" smtClean="0"/>
            </a:lvl1pPr>
            <a:lvl2pPr>
              <a:defRPr lang="en-US" sz="2133" smtClean="0"/>
            </a:lvl2pPr>
            <a:lvl3pPr>
              <a:defRPr lang="en-US" sz="1867" smtClean="0"/>
            </a:lvl3pPr>
            <a:lvl4pPr>
              <a:defRPr lang="en-US" sz="1600" smtClean="0"/>
            </a:lvl4pPr>
            <a:lvl5pPr>
              <a:defRPr lang="sv-SE"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7" name="Date Placeholder 6"/>
          <p:cNvSpPr>
            <a:spLocks noGrp="1"/>
          </p:cNvSpPr>
          <p:nvPr>
            <p:ph type="dt" sz="half" idx="10"/>
          </p:nvPr>
        </p:nvSpPr>
        <p:spPr/>
        <p:txBody>
          <a:bodyPr/>
          <a:lstStyle/>
          <a:p>
            <a:r>
              <a:rPr lang="pl-PL">
                <a:solidFill>
                  <a:prstClr val="black"/>
                </a:solidFill>
              </a:rPr>
              <a:t>2016-10-07</a:t>
            </a:r>
            <a:endParaRPr lang="sv-SE">
              <a:solidFill>
                <a:prstClr val="black"/>
              </a:solidFill>
            </a:endParaRPr>
          </a:p>
        </p:txBody>
      </p:sp>
      <p:sp>
        <p:nvSpPr>
          <p:cNvPr id="8" name="Footer Placeholder 7"/>
          <p:cNvSpPr>
            <a:spLocks noGrp="1"/>
          </p:cNvSpPr>
          <p:nvPr>
            <p:ph type="ftr" sz="quarter" idx="11"/>
          </p:nvPr>
        </p:nvSpPr>
        <p:spPr/>
        <p:txBody>
          <a:bodyPr/>
          <a:lstStyle/>
          <a:p>
            <a:r>
              <a:rPr lang="sv-SE">
                <a:solidFill>
                  <a:prstClr val="black"/>
                </a:solidFill>
              </a:rPr>
              <a:t>Sustainability affairs</a:t>
            </a:r>
          </a:p>
        </p:txBody>
      </p:sp>
      <p:sp>
        <p:nvSpPr>
          <p:cNvPr id="9" name="Slide Number Placeholder 8"/>
          <p:cNvSpPr>
            <a:spLocks noGrp="1"/>
          </p:cNvSpPr>
          <p:nvPr>
            <p:ph type="sldNum" sz="quarter" idx="12"/>
          </p:nvPr>
        </p:nvSpPr>
        <p:spPr/>
        <p:txBody>
          <a:bodyPr/>
          <a:lstStyle/>
          <a:p>
            <a:fld id="{146F40CC-D59B-4481-8E32-42ED15F0C502}" type="slidenum">
              <a:rPr lang="sv-SE" smtClean="0">
                <a:solidFill>
                  <a:prstClr val="black"/>
                </a:solidFill>
              </a:rPr>
              <a:pPr/>
              <a:t>‹#›</a:t>
            </a:fld>
            <a:endParaRPr lang="sv-SE">
              <a:solidFill>
                <a:prstClr val="black"/>
              </a:solidFill>
            </a:endParaRPr>
          </a:p>
        </p:txBody>
      </p:sp>
    </p:spTree>
    <p:extLst>
      <p:ext uri="{BB962C8B-B14F-4D97-AF65-F5344CB8AC3E}">
        <p14:creationId xmlns:p14="http://schemas.microsoft.com/office/powerpoint/2010/main" val="2240002071"/>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3" name="Date Placeholder 2"/>
          <p:cNvSpPr>
            <a:spLocks noGrp="1"/>
          </p:cNvSpPr>
          <p:nvPr>
            <p:ph type="dt" sz="half" idx="10"/>
          </p:nvPr>
        </p:nvSpPr>
        <p:spPr/>
        <p:txBody>
          <a:bodyPr/>
          <a:lstStyle/>
          <a:p>
            <a:r>
              <a:rPr lang="pl-PL">
                <a:solidFill>
                  <a:prstClr val="black"/>
                </a:solidFill>
              </a:rPr>
              <a:t>2016-10-07</a:t>
            </a:r>
            <a:endParaRPr lang="sv-SE">
              <a:solidFill>
                <a:prstClr val="black"/>
              </a:solidFill>
            </a:endParaRPr>
          </a:p>
        </p:txBody>
      </p:sp>
      <p:sp>
        <p:nvSpPr>
          <p:cNvPr id="4" name="Footer Placeholder 3"/>
          <p:cNvSpPr>
            <a:spLocks noGrp="1"/>
          </p:cNvSpPr>
          <p:nvPr>
            <p:ph type="ftr" sz="quarter" idx="11"/>
          </p:nvPr>
        </p:nvSpPr>
        <p:spPr/>
        <p:txBody>
          <a:bodyPr/>
          <a:lstStyle/>
          <a:p>
            <a:r>
              <a:rPr lang="sv-SE">
                <a:solidFill>
                  <a:prstClr val="black"/>
                </a:solidFill>
              </a:rPr>
              <a:t>Sustainability affairs</a:t>
            </a:r>
          </a:p>
        </p:txBody>
      </p:sp>
      <p:sp>
        <p:nvSpPr>
          <p:cNvPr id="5" name="Slide Number Placeholder 4"/>
          <p:cNvSpPr>
            <a:spLocks noGrp="1"/>
          </p:cNvSpPr>
          <p:nvPr>
            <p:ph type="sldNum" sz="quarter" idx="12"/>
          </p:nvPr>
        </p:nvSpPr>
        <p:spPr/>
        <p:txBody>
          <a:bodyPr/>
          <a:lstStyle/>
          <a:p>
            <a:fld id="{146F40CC-D59B-4481-8E32-42ED15F0C502}" type="slidenum">
              <a:rPr lang="sv-SE" smtClean="0">
                <a:solidFill>
                  <a:prstClr val="black"/>
                </a:solidFill>
              </a:rPr>
              <a:pPr/>
              <a:t>‹#›</a:t>
            </a:fld>
            <a:endParaRPr lang="sv-SE">
              <a:solidFill>
                <a:prstClr val="black"/>
              </a:solidFill>
            </a:endParaRPr>
          </a:p>
        </p:txBody>
      </p:sp>
    </p:spTree>
    <p:extLst>
      <p:ext uri="{BB962C8B-B14F-4D97-AF65-F5344CB8AC3E}">
        <p14:creationId xmlns:p14="http://schemas.microsoft.com/office/powerpoint/2010/main" val="845303726"/>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pl-PL">
                <a:solidFill>
                  <a:prstClr val="black"/>
                </a:solidFill>
              </a:rPr>
              <a:t>2016-10-07</a:t>
            </a:r>
            <a:endParaRPr lang="sv-SE">
              <a:solidFill>
                <a:prstClr val="black"/>
              </a:solidFill>
            </a:endParaRPr>
          </a:p>
        </p:txBody>
      </p:sp>
      <p:sp>
        <p:nvSpPr>
          <p:cNvPr id="3" name="Footer Placeholder 2"/>
          <p:cNvSpPr>
            <a:spLocks noGrp="1"/>
          </p:cNvSpPr>
          <p:nvPr>
            <p:ph type="ftr" sz="quarter" idx="11"/>
          </p:nvPr>
        </p:nvSpPr>
        <p:spPr/>
        <p:txBody>
          <a:bodyPr/>
          <a:lstStyle/>
          <a:p>
            <a:r>
              <a:rPr lang="sv-SE">
                <a:solidFill>
                  <a:prstClr val="black"/>
                </a:solidFill>
              </a:rPr>
              <a:t>Sustainability affairs</a:t>
            </a:r>
          </a:p>
        </p:txBody>
      </p:sp>
      <p:sp>
        <p:nvSpPr>
          <p:cNvPr id="4" name="Slide Number Placeholder 3"/>
          <p:cNvSpPr>
            <a:spLocks noGrp="1"/>
          </p:cNvSpPr>
          <p:nvPr>
            <p:ph type="sldNum" sz="quarter" idx="12"/>
          </p:nvPr>
        </p:nvSpPr>
        <p:spPr/>
        <p:txBody>
          <a:bodyPr/>
          <a:lstStyle/>
          <a:p>
            <a:fld id="{146F40CC-D59B-4481-8E32-42ED15F0C502}" type="slidenum">
              <a:rPr lang="sv-SE" smtClean="0">
                <a:solidFill>
                  <a:prstClr val="black"/>
                </a:solidFill>
              </a:rPr>
              <a:pPr/>
              <a:t>‹#›</a:t>
            </a:fld>
            <a:endParaRPr lang="sv-SE">
              <a:solidFill>
                <a:prstClr val="black"/>
              </a:solidFill>
            </a:endParaRPr>
          </a:p>
        </p:txBody>
      </p:sp>
    </p:spTree>
    <p:extLst>
      <p:ext uri="{BB962C8B-B14F-4D97-AF65-F5344CB8AC3E}">
        <p14:creationId xmlns:p14="http://schemas.microsoft.com/office/powerpoint/2010/main" val="491782339"/>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Logo slide">
    <p:spTree>
      <p:nvGrpSpPr>
        <p:cNvPr id="1" name=""/>
        <p:cNvGrpSpPr/>
        <p:nvPr/>
      </p:nvGrpSpPr>
      <p:grpSpPr>
        <a:xfrm>
          <a:off x="0" y="0"/>
          <a:ext cx="0" cy="0"/>
          <a:chOff x="0" y="0"/>
          <a:chExt cx="0" cy="0"/>
        </a:xfrm>
      </p:grpSpPr>
      <p:sp>
        <p:nvSpPr>
          <p:cNvPr id="2" name="TextBox 1"/>
          <p:cNvSpPr txBox="1"/>
          <p:nvPr/>
        </p:nvSpPr>
        <p:spPr>
          <a:xfrm>
            <a:off x="620186" y="5252435"/>
            <a:ext cx="10951633" cy="830997"/>
          </a:xfrm>
          <a:prstGeom prst="rect">
            <a:avLst/>
          </a:prstGeom>
          <a:noFill/>
        </p:spPr>
        <p:txBody>
          <a:bodyPr wrap="square" rtlCol="0">
            <a:spAutoFit/>
          </a:bodyPr>
          <a:lstStyle/>
          <a:p>
            <a:pPr algn="ctr">
              <a:defRPr/>
            </a:pPr>
            <a:r>
              <a:rPr lang="en-US" sz="2400">
                <a:solidFill>
                  <a:prstClr val="black"/>
                </a:solidFill>
              </a:rPr>
              <a:t>www.husqvarnagroup.com</a:t>
            </a:r>
          </a:p>
          <a:p>
            <a:pPr algn="ctr"/>
            <a:endParaRPr lang="sv-SE" sz="2400" err="1">
              <a:solidFill>
                <a:prstClr val="black"/>
              </a:solidFill>
              <a:cs typeface="Arial" pitchFamily="34" charset="0"/>
            </a:endParaRPr>
          </a:p>
        </p:txBody>
      </p:sp>
      <p:sp>
        <p:nvSpPr>
          <p:cNvPr id="3" name="Date Placeholder 2"/>
          <p:cNvSpPr>
            <a:spLocks noGrp="1"/>
          </p:cNvSpPr>
          <p:nvPr>
            <p:ph type="dt" sz="half" idx="10"/>
          </p:nvPr>
        </p:nvSpPr>
        <p:spPr/>
        <p:txBody>
          <a:bodyPr/>
          <a:lstStyle/>
          <a:p>
            <a:r>
              <a:rPr lang="pl-PL">
                <a:solidFill>
                  <a:prstClr val="black"/>
                </a:solidFill>
              </a:rPr>
              <a:t>2016-10-07</a:t>
            </a:r>
            <a:endParaRPr lang="sv-SE">
              <a:solidFill>
                <a:prstClr val="black"/>
              </a:solidFill>
            </a:endParaRPr>
          </a:p>
        </p:txBody>
      </p:sp>
      <p:sp>
        <p:nvSpPr>
          <p:cNvPr id="4" name="Footer Placeholder 3"/>
          <p:cNvSpPr>
            <a:spLocks noGrp="1"/>
          </p:cNvSpPr>
          <p:nvPr>
            <p:ph type="ftr" sz="quarter" idx="11"/>
          </p:nvPr>
        </p:nvSpPr>
        <p:spPr/>
        <p:txBody>
          <a:bodyPr/>
          <a:lstStyle/>
          <a:p>
            <a:r>
              <a:rPr lang="sv-SE">
                <a:solidFill>
                  <a:prstClr val="black"/>
                </a:solidFill>
              </a:rPr>
              <a:t>Sustainability affairs</a:t>
            </a:r>
          </a:p>
        </p:txBody>
      </p:sp>
      <p:sp>
        <p:nvSpPr>
          <p:cNvPr id="5" name="Slide Number Placeholder 4"/>
          <p:cNvSpPr>
            <a:spLocks noGrp="1"/>
          </p:cNvSpPr>
          <p:nvPr>
            <p:ph type="sldNum" sz="quarter" idx="12"/>
          </p:nvPr>
        </p:nvSpPr>
        <p:spPr/>
        <p:txBody>
          <a:bodyPr/>
          <a:lstStyle/>
          <a:p>
            <a:fld id="{146F40CC-D59B-4481-8E32-42ED15F0C502}" type="slidenum">
              <a:rPr lang="sv-SE" smtClean="0">
                <a:solidFill>
                  <a:prstClr val="black"/>
                </a:solidFill>
              </a:rPr>
              <a:pPr/>
              <a:t>‹#›</a:t>
            </a:fld>
            <a:endParaRPr lang="sv-SE">
              <a:solidFill>
                <a:prstClr val="black"/>
              </a:solidFill>
            </a:endParaRPr>
          </a:p>
        </p:txBody>
      </p:sp>
      <p:pic>
        <p:nvPicPr>
          <p:cNvPr id="7" name="Picture 2" descr="Y:\Husqvarna_122\J-1602_N_Nov-11_Mall_CS\jpg\logotype-husqvarna_stor.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80256" y="1330960"/>
            <a:ext cx="3031491" cy="3484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212802"/>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p:cNvSpPr>
            <a:spLocks noGrp="1"/>
          </p:cNvSpPr>
          <p:nvPr>
            <p:ph type="dt" sz="half" idx="10"/>
          </p:nvPr>
        </p:nvSpPr>
        <p:spPr/>
        <p:txBody>
          <a:bodyPr/>
          <a:lstStyle/>
          <a:p>
            <a:r>
              <a:rPr lang="pl-PL">
                <a:solidFill>
                  <a:prstClr val="black"/>
                </a:solidFill>
              </a:rPr>
              <a:t>2016-10-07</a:t>
            </a:r>
            <a:endParaRPr lang="sv-SE">
              <a:solidFill>
                <a:prstClr val="black"/>
              </a:solidFill>
            </a:endParaRPr>
          </a:p>
        </p:txBody>
      </p:sp>
      <p:sp>
        <p:nvSpPr>
          <p:cNvPr id="5" name="Footer Placeholder 4"/>
          <p:cNvSpPr>
            <a:spLocks noGrp="1"/>
          </p:cNvSpPr>
          <p:nvPr>
            <p:ph type="ftr" sz="quarter" idx="11"/>
          </p:nvPr>
        </p:nvSpPr>
        <p:spPr/>
        <p:txBody>
          <a:bodyPr/>
          <a:lstStyle/>
          <a:p>
            <a:r>
              <a:rPr lang="sv-SE">
                <a:solidFill>
                  <a:prstClr val="black"/>
                </a:solidFill>
              </a:rPr>
              <a:t>Sustainability affairs</a:t>
            </a:r>
          </a:p>
        </p:txBody>
      </p:sp>
      <p:sp>
        <p:nvSpPr>
          <p:cNvPr id="6" name="Slide Number Placeholder 5"/>
          <p:cNvSpPr>
            <a:spLocks noGrp="1"/>
          </p:cNvSpPr>
          <p:nvPr>
            <p:ph type="sldNum" sz="quarter" idx="12"/>
          </p:nvPr>
        </p:nvSpPr>
        <p:spPr/>
        <p:txBody>
          <a:bodyPr/>
          <a:lstStyle/>
          <a:p>
            <a:fld id="{146F40CC-D59B-4481-8E32-42ED15F0C502}" type="slidenum">
              <a:rPr lang="sv-SE" smtClean="0">
                <a:solidFill>
                  <a:prstClr val="black"/>
                </a:solidFill>
              </a:rPr>
              <a:pPr/>
              <a:t>‹#›</a:t>
            </a:fld>
            <a:endParaRPr lang="sv-SE">
              <a:solidFill>
                <a:prstClr val="black"/>
              </a:solidFill>
            </a:endParaRPr>
          </a:p>
        </p:txBody>
      </p:sp>
    </p:spTree>
    <p:extLst>
      <p:ext uri="{BB962C8B-B14F-4D97-AF65-F5344CB8AC3E}">
        <p14:creationId xmlns:p14="http://schemas.microsoft.com/office/powerpoint/2010/main" val="3279605563"/>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sv-SE"/>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p:cNvSpPr>
            <a:spLocks noGrp="1"/>
          </p:cNvSpPr>
          <p:nvPr>
            <p:ph type="dt" sz="half" idx="10"/>
          </p:nvPr>
        </p:nvSpPr>
        <p:spPr/>
        <p:txBody>
          <a:bodyPr/>
          <a:lstStyle/>
          <a:p>
            <a:r>
              <a:rPr lang="pl-PL">
                <a:solidFill>
                  <a:prstClr val="black"/>
                </a:solidFill>
              </a:rPr>
              <a:t>2016-10-07</a:t>
            </a:r>
            <a:endParaRPr lang="sv-SE">
              <a:solidFill>
                <a:prstClr val="black"/>
              </a:solidFill>
            </a:endParaRPr>
          </a:p>
        </p:txBody>
      </p:sp>
      <p:sp>
        <p:nvSpPr>
          <p:cNvPr id="5" name="Footer Placeholder 4"/>
          <p:cNvSpPr>
            <a:spLocks noGrp="1"/>
          </p:cNvSpPr>
          <p:nvPr>
            <p:ph type="ftr" sz="quarter" idx="11"/>
          </p:nvPr>
        </p:nvSpPr>
        <p:spPr/>
        <p:txBody>
          <a:bodyPr/>
          <a:lstStyle/>
          <a:p>
            <a:r>
              <a:rPr lang="sv-SE">
                <a:solidFill>
                  <a:prstClr val="black"/>
                </a:solidFill>
              </a:rPr>
              <a:t>Sustainability affairs</a:t>
            </a:r>
          </a:p>
        </p:txBody>
      </p:sp>
      <p:sp>
        <p:nvSpPr>
          <p:cNvPr id="6" name="Slide Number Placeholder 5"/>
          <p:cNvSpPr>
            <a:spLocks noGrp="1"/>
          </p:cNvSpPr>
          <p:nvPr>
            <p:ph type="sldNum" sz="quarter" idx="12"/>
          </p:nvPr>
        </p:nvSpPr>
        <p:spPr/>
        <p:txBody>
          <a:bodyPr/>
          <a:lstStyle/>
          <a:p>
            <a:fld id="{146F40CC-D59B-4481-8E32-42ED15F0C502}" type="slidenum">
              <a:rPr lang="sv-SE" smtClean="0">
                <a:solidFill>
                  <a:prstClr val="black"/>
                </a:solidFill>
              </a:rPr>
              <a:pPr/>
              <a:t>‹#›</a:t>
            </a:fld>
            <a:endParaRPr lang="sv-SE">
              <a:solidFill>
                <a:prstClr val="black"/>
              </a:solidFill>
            </a:endParaRPr>
          </a:p>
        </p:txBody>
      </p:sp>
    </p:spTree>
    <p:extLst>
      <p:ext uri="{BB962C8B-B14F-4D97-AF65-F5344CB8AC3E}">
        <p14:creationId xmlns:p14="http://schemas.microsoft.com/office/powerpoint/2010/main" val="2837313788"/>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E1777-0BAC-9788-9A0C-0B4780183F8A}"/>
              </a:ext>
            </a:extLst>
          </p:cNvPr>
          <p:cNvSpPr>
            <a:spLocks noGrp="1"/>
          </p:cNvSpPr>
          <p:nvPr>
            <p:ph type="ctrTitle"/>
          </p:nvPr>
        </p:nvSpPr>
        <p:spPr>
          <a:xfrm>
            <a:off x="0" y="5147617"/>
            <a:ext cx="12191999" cy="575445"/>
          </a:xfrm>
        </p:spPr>
        <p:txBody>
          <a:bodyPr anchor="b"/>
          <a:lstStyle>
            <a:lvl1pPr algn="ctr">
              <a:defRPr sz="4000" b="1">
                <a:solidFill>
                  <a:schemeClr val="bg1"/>
                </a:solidFill>
              </a:defRPr>
            </a:lvl1pPr>
          </a:lstStyle>
          <a:p>
            <a:r>
              <a:rPr lang="en-US"/>
              <a:t>Click to edit Master title style</a:t>
            </a:r>
          </a:p>
        </p:txBody>
      </p:sp>
      <p:sp>
        <p:nvSpPr>
          <p:cNvPr id="5" name="Subtitle 2">
            <a:extLst>
              <a:ext uri="{FF2B5EF4-FFF2-40B4-BE49-F238E27FC236}">
                <a16:creationId xmlns:a16="http://schemas.microsoft.com/office/drawing/2014/main" id="{6A4CEA67-ECAF-289C-3817-991A22CEC542}"/>
              </a:ext>
            </a:extLst>
          </p:cNvPr>
          <p:cNvSpPr>
            <a:spLocks noGrp="1"/>
          </p:cNvSpPr>
          <p:nvPr>
            <p:ph type="subTitle" idx="1"/>
          </p:nvPr>
        </p:nvSpPr>
        <p:spPr>
          <a:xfrm>
            <a:off x="0" y="5861583"/>
            <a:ext cx="12191999" cy="575445"/>
          </a:xfrm>
        </p:spPr>
        <p:txBody>
          <a:bodyPr anchor="t"/>
          <a:lstStyle>
            <a:lvl1pPr marL="0" indent="0" algn="ctr">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6" name="Picture 25">
            <a:extLst>
              <a:ext uri="{FF2B5EF4-FFF2-40B4-BE49-F238E27FC236}">
                <a16:creationId xmlns:a16="http://schemas.microsoft.com/office/drawing/2014/main" id="{7983D966-8E92-8F74-EB7A-BB06A5ECA17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612916" y="483870"/>
            <a:ext cx="964100" cy="1113916"/>
          </a:xfrm>
          <a:prstGeom prst="rect">
            <a:avLst/>
          </a:prstGeom>
        </p:spPr>
      </p:pic>
      <p:pic>
        <p:nvPicPr>
          <p:cNvPr id="10" name="Picture 9">
            <a:extLst>
              <a:ext uri="{FF2B5EF4-FFF2-40B4-BE49-F238E27FC236}">
                <a16:creationId xmlns:a16="http://schemas.microsoft.com/office/drawing/2014/main" id="{9377FC9A-1AAA-9F78-13B5-C57E5880A2B9}"/>
              </a:ext>
            </a:extLst>
          </p:cNvPr>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0" y="2080800"/>
            <a:ext cx="4032000" cy="2700528"/>
          </a:xfrm>
          <a:prstGeom prst="rect">
            <a:avLst/>
          </a:prstGeom>
        </p:spPr>
      </p:pic>
      <p:pic>
        <p:nvPicPr>
          <p:cNvPr id="12" name="Picture 11">
            <a:extLst>
              <a:ext uri="{FF2B5EF4-FFF2-40B4-BE49-F238E27FC236}">
                <a16:creationId xmlns:a16="http://schemas.microsoft.com/office/drawing/2014/main" id="{1F4CE163-8FA1-5786-8F43-2D362C41A6ED}"/>
              </a:ext>
            </a:extLst>
          </p:cNvPr>
          <p:cNvPicPr>
            <a:picLocks/>
          </p:cNvPicPr>
          <p:nvPr userDrawn="1"/>
        </p:nvPicPr>
        <p:blipFill rotWithShape="1">
          <a:blip r:embed="rId4" cstate="screen">
            <a:extLst>
              <a:ext uri="{28A0092B-C50C-407E-A947-70E740481C1C}">
                <a14:useLocalDpi xmlns:a14="http://schemas.microsoft.com/office/drawing/2010/main"/>
              </a:ext>
            </a:extLst>
          </a:blip>
          <a:srcRect/>
          <a:stretch/>
        </p:blipFill>
        <p:spPr>
          <a:xfrm>
            <a:off x="4071001" y="2080800"/>
            <a:ext cx="4050000" cy="2700000"/>
          </a:xfrm>
          <a:prstGeom prst="rect">
            <a:avLst/>
          </a:prstGeom>
        </p:spPr>
      </p:pic>
      <p:pic>
        <p:nvPicPr>
          <p:cNvPr id="3" name="Picture 9" descr="A picture containing outdoor, automaton&#10;&#10;Description automatically generated">
            <a:extLst>
              <a:ext uri="{FF2B5EF4-FFF2-40B4-BE49-F238E27FC236}">
                <a16:creationId xmlns:a16="http://schemas.microsoft.com/office/drawing/2014/main" id="{93938AE3-446D-8090-D76E-5DA69C5EF94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8160002" y="2080800"/>
            <a:ext cx="4032000" cy="2700001"/>
          </a:xfrm>
          <a:prstGeom prst="rect">
            <a:avLst/>
          </a:prstGeom>
        </p:spPr>
      </p:pic>
    </p:spTree>
    <p:extLst>
      <p:ext uri="{BB962C8B-B14F-4D97-AF65-F5344CB8AC3E}">
        <p14:creationId xmlns:p14="http://schemas.microsoft.com/office/powerpoint/2010/main" val="2784705756"/>
      </p:ext>
    </p:extLst>
  </p:cSld>
  <p:clrMapOvr>
    <a:masterClrMapping/>
  </p:clrMapOvr>
  <p:extLst>
    <p:ext uri="{DCECCB84-F9BA-43D5-87BE-67443E8EF086}">
      <p15:sldGuideLst xmlns:p15="http://schemas.microsoft.com/office/powerpoint/2012/main">
        <p15:guide id="4" orient="horz" pos="3019">
          <p15:clr>
            <a:srgbClr val="FBAE40"/>
          </p15:clr>
        </p15:guide>
        <p15:guide id="6" orient="horz" pos="1298">
          <p15:clr>
            <a:srgbClr val="FBAE40"/>
          </p15:clr>
        </p15:guide>
        <p15:guide id="7"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Agenda">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8071E-CD83-D8DD-8BBC-C39DBFB2008A}"/>
              </a:ext>
            </a:extLst>
          </p:cNvPr>
          <p:cNvSpPr>
            <a:spLocks noGrp="1"/>
          </p:cNvSpPr>
          <p:nvPr>
            <p:ph type="title" hasCustomPrompt="1"/>
          </p:nvPr>
        </p:nvSpPr>
        <p:spPr>
          <a:xfrm>
            <a:off x="623887" y="612000"/>
            <a:ext cx="5184775" cy="424800"/>
          </a:xfrm>
        </p:spPr>
        <p:txBody>
          <a:bodyPr anchor="ctr">
            <a:noAutofit/>
          </a:bodyPr>
          <a:lstStyle>
            <a:lvl1pPr>
              <a:defRPr sz="3200" b="1">
                <a:solidFill>
                  <a:schemeClr val="bg1"/>
                </a:solidFill>
              </a:defRPr>
            </a:lvl1pPr>
          </a:lstStyle>
          <a:p>
            <a:r>
              <a:rPr lang="en-US" dirty="0"/>
              <a:t>Agenda</a:t>
            </a:r>
          </a:p>
        </p:txBody>
      </p:sp>
      <p:sp>
        <p:nvSpPr>
          <p:cNvPr id="5" name="Text Placeholder 4">
            <a:extLst>
              <a:ext uri="{FF2B5EF4-FFF2-40B4-BE49-F238E27FC236}">
                <a16:creationId xmlns:a16="http://schemas.microsoft.com/office/drawing/2014/main" id="{541672E9-83B0-F5B7-7A77-FF9350C831D4}"/>
              </a:ext>
            </a:extLst>
          </p:cNvPr>
          <p:cNvSpPr>
            <a:spLocks noGrp="1"/>
          </p:cNvSpPr>
          <p:nvPr>
            <p:ph type="body" sz="quarter" idx="13"/>
          </p:nvPr>
        </p:nvSpPr>
        <p:spPr>
          <a:xfrm>
            <a:off x="6383338" y="1520826"/>
            <a:ext cx="5184775" cy="4032250"/>
          </a:xfrm>
        </p:spPr>
        <p:txBody>
          <a:bodyPr anchor="t"/>
          <a:lstStyle>
            <a:lvl1pPr marL="457200" indent="-457200">
              <a:spcBef>
                <a:spcPts val="600"/>
              </a:spcBef>
              <a:buFont typeface="+mj-lt"/>
              <a:buAutoNum type="arabicPeriod"/>
              <a:defRPr>
                <a:solidFill>
                  <a:schemeClr val="bg1"/>
                </a:solidFill>
              </a:defRPr>
            </a:lvl1pPr>
            <a:lvl2pPr marL="0" indent="0">
              <a:buFont typeface="+mj-lt"/>
              <a:buNone/>
              <a:defRPr>
                <a:solidFill>
                  <a:schemeClr val="bg1"/>
                </a:solidFill>
              </a:defRPr>
            </a:lvl2pPr>
            <a:lvl3pPr marL="0" indent="0">
              <a:buFont typeface="+mj-lt"/>
              <a:buNone/>
              <a:defRPr>
                <a:solidFill>
                  <a:schemeClr val="bg1"/>
                </a:solidFill>
              </a:defRPr>
            </a:lvl3pPr>
            <a:lvl4pPr marL="0" indent="0">
              <a:buFont typeface="+mj-lt"/>
              <a:buNone/>
              <a:defRPr>
                <a:solidFill>
                  <a:schemeClr val="bg1"/>
                </a:solidFill>
              </a:defRPr>
            </a:lvl4pPr>
            <a:lvl5pPr marL="0" indent="0">
              <a:buFont typeface="+mj-lt"/>
              <a:buNone/>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pic>
        <p:nvPicPr>
          <p:cNvPr id="6" name="Picture 5">
            <a:extLst>
              <a:ext uri="{FF2B5EF4-FFF2-40B4-BE49-F238E27FC236}">
                <a16:creationId xmlns:a16="http://schemas.microsoft.com/office/drawing/2014/main" id="{0BC359C3-E004-9D52-04AC-42370539E3D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22801" y="5826870"/>
            <a:ext cx="752236" cy="869130"/>
          </a:xfrm>
          <a:prstGeom prst="rect">
            <a:avLst/>
          </a:prstGeom>
        </p:spPr>
      </p:pic>
      <p:sp>
        <p:nvSpPr>
          <p:cNvPr id="9" name="Footer Placeholder 4">
            <a:extLst>
              <a:ext uri="{FF2B5EF4-FFF2-40B4-BE49-F238E27FC236}">
                <a16:creationId xmlns:a16="http://schemas.microsoft.com/office/drawing/2014/main" id="{E4CDC895-CAFA-903A-EEFA-8F2B05F1E1AD}"/>
              </a:ext>
            </a:extLst>
          </p:cNvPr>
          <p:cNvSpPr>
            <a:spLocks noGrp="1"/>
          </p:cNvSpPr>
          <p:nvPr>
            <p:ph type="ftr" sz="quarter" idx="3"/>
          </p:nvPr>
        </p:nvSpPr>
        <p:spPr>
          <a:xfrm>
            <a:off x="1944000" y="6209375"/>
            <a:ext cx="3862800" cy="507600"/>
          </a:xfrm>
          <a:prstGeom prst="rect">
            <a:avLst/>
          </a:prstGeom>
        </p:spPr>
        <p:txBody>
          <a:bodyPr vert="horz" lIns="0" tIns="0" rIns="0" bIns="0" rtlCol="0" anchor="ctr">
            <a:noAutofit/>
          </a:bodyPr>
          <a:lstStyle>
            <a:lvl1pPr algn="l">
              <a:defRPr sz="1000">
                <a:solidFill>
                  <a:schemeClr val="bg1"/>
                </a:solidFill>
              </a:defRPr>
            </a:lvl1pPr>
          </a:lstStyle>
          <a:p>
            <a:r>
              <a:rPr lang="fr-FR"/>
              <a:t>Footer</a:t>
            </a:r>
            <a:endParaRPr lang="en-US" dirty="0"/>
          </a:p>
        </p:txBody>
      </p:sp>
      <p:sp>
        <p:nvSpPr>
          <p:cNvPr id="10" name="Slide Number Placeholder 5">
            <a:extLst>
              <a:ext uri="{FF2B5EF4-FFF2-40B4-BE49-F238E27FC236}">
                <a16:creationId xmlns:a16="http://schemas.microsoft.com/office/drawing/2014/main" id="{97B53546-1EE8-7F6E-6B6E-98F6A9084171}"/>
              </a:ext>
            </a:extLst>
          </p:cNvPr>
          <p:cNvSpPr>
            <a:spLocks noGrp="1"/>
          </p:cNvSpPr>
          <p:nvPr>
            <p:ph type="sldNum" sz="quarter" idx="4"/>
          </p:nvPr>
        </p:nvSpPr>
        <p:spPr>
          <a:xfrm>
            <a:off x="10942319" y="6209375"/>
            <a:ext cx="625793" cy="507600"/>
          </a:xfrm>
          <a:prstGeom prst="rect">
            <a:avLst/>
          </a:prstGeom>
        </p:spPr>
        <p:txBody>
          <a:bodyPr vert="horz" lIns="0" tIns="0" rIns="0" bIns="0" rtlCol="0" anchor="ctr">
            <a:noAutofit/>
          </a:bodyPr>
          <a:lstStyle>
            <a:lvl1pPr algn="r">
              <a:defRPr sz="1000">
                <a:solidFill>
                  <a:schemeClr val="bg1"/>
                </a:solidFill>
              </a:defRPr>
            </a:lvl1pPr>
          </a:lstStyle>
          <a:p>
            <a:fld id="{A84FFFC5-FA3D-4CD9-A140-2D888516534D}" type="slidenum">
              <a:rPr lang="en-US" smtClean="0"/>
              <a:pPr/>
              <a:t>‹#›</a:t>
            </a:fld>
            <a:endParaRPr lang="en-US" dirty="0"/>
          </a:p>
        </p:txBody>
      </p:sp>
    </p:spTree>
    <p:extLst>
      <p:ext uri="{BB962C8B-B14F-4D97-AF65-F5344CB8AC3E}">
        <p14:creationId xmlns:p14="http://schemas.microsoft.com/office/powerpoint/2010/main" val="3494987018"/>
      </p:ext>
    </p:extLst>
  </p:cSld>
  <p:clrMapOvr>
    <a:masterClrMapping/>
  </p:clrMapOvr>
  <p:extLst>
    <p:ext uri="{DCECCB84-F9BA-43D5-87BE-67443E8EF086}">
      <p15:sldGuideLst xmlns:p15="http://schemas.microsoft.com/office/powerpoint/2012/main">
        <p15:guide id="2" pos="3659">
          <p15:clr>
            <a:srgbClr val="FBAE40"/>
          </p15:clr>
        </p15:guide>
        <p15:guide id="3" pos="4021">
          <p15:clr>
            <a:srgbClr val="FBAE40"/>
          </p15:clr>
        </p15:guide>
        <p15:guide id="4" orient="horz" pos="391">
          <p15:clr>
            <a:srgbClr val="FBAE40"/>
          </p15:clr>
        </p15:guide>
        <p15:guide id="5" orient="horz" pos="3498">
          <p15:clr>
            <a:srgbClr val="FBAE40"/>
          </p15:clr>
        </p15:guide>
        <p15:guide id="8" pos="393">
          <p15:clr>
            <a:srgbClr val="FBAE40"/>
          </p15:clr>
        </p15:guide>
        <p15:guide id="9" pos="7287">
          <p15:clr>
            <a:srgbClr val="FBAE40"/>
          </p15:clr>
        </p15:guide>
        <p15:guide id="10" orient="horz" pos="95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622C10-C992-155A-7EAE-B9E040CA93EC}"/>
              </a:ext>
            </a:extLst>
          </p:cNvPr>
          <p:cNvSpPr>
            <a:spLocks noGrp="1"/>
          </p:cNvSpPr>
          <p:nvPr>
            <p:ph idx="1"/>
          </p:nvPr>
        </p:nvSpPr>
        <p:spPr>
          <a:xfrm>
            <a:off x="623887" y="1412875"/>
            <a:ext cx="10944225" cy="4140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7" name="Title 1">
            <a:extLst>
              <a:ext uri="{FF2B5EF4-FFF2-40B4-BE49-F238E27FC236}">
                <a16:creationId xmlns:a16="http://schemas.microsoft.com/office/drawing/2014/main" id="{98A3EAF3-9CA7-A4DB-C1C7-1C490737C572}"/>
              </a:ext>
            </a:extLst>
          </p:cNvPr>
          <p:cNvSpPr>
            <a:spLocks noGrp="1"/>
          </p:cNvSpPr>
          <p:nvPr>
            <p:ph type="title"/>
          </p:nvPr>
        </p:nvSpPr>
        <p:spPr>
          <a:xfrm>
            <a:off x="623888" y="612000"/>
            <a:ext cx="10944224" cy="422827"/>
          </a:xfrm>
        </p:spPr>
        <p:txBody>
          <a:bodyPr/>
          <a:lstStyle>
            <a:lvl1pPr>
              <a:defRPr/>
            </a:lvl1pPr>
          </a:lstStyle>
          <a:p>
            <a:r>
              <a:rPr lang="sv-SE"/>
              <a:t>Klicka här för att ändra mall för rubrikformat</a:t>
            </a:r>
            <a:endParaRPr lang="en-US" dirty="0"/>
          </a:p>
        </p:txBody>
      </p:sp>
      <p:pic>
        <p:nvPicPr>
          <p:cNvPr id="24" name="Picture 23">
            <a:extLst>
              <a:ext uri="{FF2B5EF4-FFF2-40B4-BE49-F238E27FC236}">
                <a16:creationId xmlns:a16="http://schemas.microsoft.com/office/drawing/2014/main" id="{DE97A506-D4A3-F803-0439-F2D0A33E3CD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22800" y="5826870"/>
            <a:ext cx="752238" cy="869130"/>
          </a:xfrm>
          <a:prstGeom prst="rect">
            <a:avLst/>
          </a:prstGeom>
        </p:spPr>
      </p:pic>
      <p:sp>
        <p:nvSpPr>
          <p:cNvPr id="8" name="Footer Placeholder 4">
            <a:extLst>
              <a:ext uri="{FF2B5EF4-FFF2-40B4-BE49-F238E27FC236}">
                <a16:creationId xmlns:a16="http://schemas.microsoft.com/office/drawing/2014/main" id="{0AE1ACE0-51DC-16DB-FBEF-E9FF5750248B}"/>
              </a:ext>
            </a:extLst>
          </p:cNvPr>
          <p:cNvSpPr>
            <a:spLocks noGrp="1"/>
          </p:cNvSpPr>
          <p:nvPr>
            <p:ph type="ftr" sz="quarter" idx="3"/>
          </p:nvPr>
        </p:nvSpPr>
        <p:spPr>
          <a:xfrm>
            <a:off x="1944000" y="6209375"/>
            <a:ext cx="3862800" cy="507600"/>
          </a:xfrm>
          <a:prstGeom prst="rect">
            <a:avLst/>
          </a:prstGeom>
        </p:spPr>
        <p:txBody>
          <a:bodyPr vert="horz" lIns="0" tIns="0" rIns="0" bIns="0" rtlCol="0" anchor="ctr">
            <a:noAutofit/>
          </a:bodyPr>
          <a:lstStyle>
            <a:lvl1pPr algn="l">
              <a:defRPr sz="1000">
                <a:solidFill>
                  <a:schemeClr val="tx2"/>
                </a:solidFill>
              </a:defRPr>
            </a:lvl1pPr>
          </a:lstStyle>
          <a:p>
            <a:r>
              <a:rPr lang="fr-FR"/>
              <a:t>Footer</a:t>
            </a:r>
            <a:endParaRPr lang="en-US" dirty="0"/>
          </a:p>
        </p:txBody>
      </p:sp>
      <p:sp>
        <p:nvSpPr>
          <p:cNvPr id="9" name="Slide Number Placeholder 5">
            <a:extLst>
              <a:ext uri="{FF2B5EF4-FFF2-40B4-BE49-F238E27FC236}">
                <a16:creationId xmlns:a16="http://schemas.microsoft.com/office/drawing/2014/main" id="{79FA95DE-8F64-F187-F674-202F801D15FB}"/>
              </a:ext>
            </a:extLst>
          </p:cNvPr>
          <p:cNvSpPr>
            <a:spLocks noGrp="1"/>
          </p:cNvSpPr>
          <p:nvPr>
            <p:ph type="sldNum" sz="quarter" idx="4"/>
          </p:nvPr>
        </p:nvSpPr>
        <p:spPr>
          <a:xfrm>
            <a:off x="10942319" y="6209375"/>
            <a:ext cx="625793" cy="507600"/>
          </a:xfrm>
          <a:prstGeom prst="rect">
            <a:avLst/>
          </a:prstGeom>
        </p:spPr>
        <p:txBody>
          <a:bodyPr vert="horz" lIns="0" tIns="0" rIns="0" bIns="0" rtlCol="0" anchor="ctr">
            <a:noAutofit/>
          </a:bodyPr>
          <a:lstStyle>
            <a:lvl1pPr algn="r">
              <a:defRPr sz="1000">
                <a:solidFill>
                  <a:schemeClr val="tx2"/>
                </a:solidFill>
              </a:defRPr>
            </a:lvl1pPr>
          </a:lstStyle>
          <a:p>
            <a:fld id="{A84FFFC5-FA3D-4CD9-A140-2D888516534D}" type="slidenum">
              <a:rPr lang="en-US" smtClean="0"/>
              <a:pPr/>
              <a:t>‹#›</a:t>
            </a:fld>
            <a:endParaRPr lang="en-US" dirty="0"/>
          </a:p>
        </p:txBody>
      </p:sp>
    </p:spTree>
    <p:extLst>
      <p:ext uri="{BB962C8B-B14F-4D97-AF65-F5344CB8AC3E}">
        <p14:creationId xmlns:p14="http://schemas.microsoft.com/office/powerpoint/2010/main" val="262240407"/>
      </p:ext>
    </p:extLst>
  </p:cSld>
  <p:clrMapOvr>
    <a:masterClrMapping/>
  </p:clrMapOvr>
  <p:extLst>
    <p:ext uri="{DCECCB84-F9BA-43D5-87BE-67443E8EF086}">
      <p15:sldGuideLst xmlns:p15="http://schemas.microsoft.com/office/powerpoint/2012/main">
        <p15:guide id="1" orient="horz" pos="890">
          <p15:clr>
            <a:srgbClr val="FBAE40"/>
          </p15:clr>
        </p15:guide>
        <p15:guide id="2" orient="horz" pos="3498">
          <p15:clr>
            <a:srgbClr val="FBAE40"/>
          </p15:clr>
        </p15:guide>
        <p15:guide id="4" orient="horz" pos="4042">
          <p15:clr>
            <a:srgbClr val="FBAE40"/>
          </p15:clr>
        </p15:guide>
        <p15:guide id="6" pos="3659">
          <p15:clr>
            <a:srgbClr val="FBAE40"/>
          </p15:clr>
        </p15:guide>
        <p15:guide id="7" pos="393">
          <p15:clr>
            <a:srgbClr val="FBAE40"/>
          </p15:clr>
        </p15:guide>
        <p15:guide id="8" pos="728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9/13/2023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9/13/2023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text &amp;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6E843-2A56-485C-BF45-70FB9A06173F}"/>
              </a:ext>
            </a:extLst>
          </p:cNvPr>
          <p:cNvSpPr>
            <a:spLocks noGrp="1"/>
          </p:cNvSpPr>
          <p:nvPr>
            <p:ph type="title"/>
          </p:nvPr>
        </p:nvSpPr>
        <p:spPr>
          <a:xfrm>
            <a:off x="839787" y="958738"/>
            <a:ext cx="5256213" cy="1081088"/>
          </a:xfrm>
        </p:spPr>
        <p:txBody>
          <a:bodyPr/>
          <a:lstStyle/>
          <a:p>
            <a:r>
              <a:rPr lang="en-US"/>
              <a:t>Click to edit Master title style</a:t>
            </a:r>
            <a:endParaRPr lang="en-GB"/>
          </a:p>
        </p:txBody>
      </p:sp>
      <p:sp>
        <p:nvSpPr>
          <p:cNvPr id="10" name="Text Placeholder 9">
            <a:extLst>
              <a:ext uri="{FF2B5EF4-FFF2-40B4-BE49-F238E27FC236}">
                <a16:creationId xmlns:a16="http://schemas.microsoft.com/office/drawing/2014/main" id="{D45ADEF0-509B-47DB-A934-DC40B3BAB2D9}"/>
              </a:ext>
            </a:extLst>
          </p:cNvPr>
          <p:cNvSpPr>
            <a:spLocks noGrp="1"/>
          </p:cNvSpPr>
          <p:nvPr>
            <p:ph type="body" sz="quarter" idx="15"/>
          </p:nvPr>
        </p:nvSpPr>
        <p:spPr>
          <a:xfrm>
            <a:off x="839788" y="2499360"/>
            <a:ext cx="4547552" cy="3322320"/>
          </a:xfrm>
        </p:spPr>
        <p:txBody>
          <a:bodyPr/>
          <a:lstStyle>
            <a:lvl1pPr marL="55959" indent="0">
              <a:lnSpc>
                <a:spcPct val="114000"/>
              </a:lnSpc>
              <a:buNone/>
              <a:defRPr spc="8" baseline="0"/>
            </a:lvl1pPr>
            <a:lvl2pPr>
              <a:lnSpc>
                <a:spcPct val="114000"/>
              </a:lnSpc>
              <a:defRPr/>
            </a:lvl2pPr>
            <a:lvl3pPr>
              <a:lnSpc>
                <a:spcPct val="114000"/>
              </a:lnSpc>
              <a:defRPr/>
            </a:lvl3pPr>
            <a:lvl4pPr>
              <a:lnSpc>
                <a:spcPct val="114000"/>
              </a:lnSpc>
              <a:defRPr/>
            </a:lvl4pPr>
            <a:lvl5pPr>
              <a:lnSpc>
                <a:spcPct val="114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10">
            <a:extLst>
              <a:ext uri="{FF2B5EF4-FFF2-40B4-BE49-F238E27FC236}">
                <a16:creationId xmlns:a16="http://schemas.microsoft.com/office/drawing/2014/main" id="{746F5C67-9015-45A2-97A9-17FEB758C5FF}"/>
              </a:ext>
            </a:extLst>
          </p:cNvPr>
          <p:cNvSpPr>
            <a:spLocks noGrp="1"/>
          </p:cNvSpPr>
          <p:nvPr>
            <p:ph type="pic" sz="quarter" idx="14" hasCustomPrompt="1"/>
          </p:nvPr>
        </p:nvSpPr>
        <p:spPr>
          <a:xfrm>
            <a:off x="6188076" y="-1"/>
            <a:ext cx="6003925" cy="5821681"/>
          </a:xfrm>
        </p:spPr>
        <p:txBody>
          <a:bodyPr/>
          <a:lstStyle>
            <a:lvl1pPr marL="55959" indent="0">
              <a:buNone/>
              <a:defRPr/>
            </a:lvl1pPr>
          </a:lstStyle>
          <a:p>
            <a:r>
              <a:rPr lang="sv-SE"/>
              <a:t> </a:t>
            </a:r>
            <a:endParaRPr lang="en-GB"/>
          </a:p>
        </p:txBody>
      </p:sp>
      <p:sp>
        <p:nvSpPr>
          <p:cNvPr id="3" name="Date Placeholder 2">
            <a:extLst>
              <a:ext uri="{FF2B5EF4-FFF2-40B4-BE49-F238E27FC236}">
                <a16:creationId xmlns:a16="http://schemas.microsoft.com/office/drawing/2014/main" id="{A5B91E4A-BC30-4A21-878B-633A9F7982A5}"/>
              </a:ext>
            </a:extLst>
          </p:cNvPr>
          <p:cNvSpPr>
            <a:spLocks noGrp="1"/>
          </p:cNvSpPr>
          <p:nvPr>
            <p:ph type="dt" sz="half" idx="10"/>
          </p:nvPr>
        </p:nvSpPr>
        <p:spPr/>
        <p:txBody>
          <a:bodyPr/>
          <a:lstStyle/>
          <a:p>
            <a:fld id="{114271FA-4A57-1F4F-A1B1-A4D1BF8199B3}" type="datetime1">
              <a:rPr lang="sv-SE" smtClean="0"/>
              <a:t>2023-09-13</a:t>
            </a:fld>
            <a:endParaRPr lang="en-GB"/>
          </a:p>
        </p:txBody>
      </p:sp>
      <p:sp>
        <p:nvSpPr>
          <p:cNvPr id="4" name="Footer Placeholder 3">
            <a:extLst>
              <a:ext uri="{FF2B5EF4-FFF2-40B4-BE49-F238E27FC236}">
                <a16:creationId xmlns:a16="http://schemas.microsoft.com/office/drawing/2014/main" id="{B5503DF3-E848-4932-9291-13780E404E59}"/>
              </a:ext>
            </a:extLst>
          </p:cNvPr>
          <p:cNvSpPr>
            <a:spLocks noGrp="1"/>
          </p:cNvSpPr>
          <p:nvPr>
            <p:ph type="ftr" sz="quarter" idx="11"/>
          </p:nvPr>
        </p:nvSpPr>
        <p:spPr/>
        <p:txBody>
          <a:bodyPr/>
          <a:lstStyle/>
          <a:p>
            <a:r>
              <a:rPr lang="en-GB"/>
              <a:t>Name of presentation</a:t>
            </a:r>
          </a:p>
        </p:txBody>
      </p:sp>
      <p:sp>
        <p:nvSpPr>
          <p:cNvPr id="5" name="Slide Number Placeholder 4">
            <a:extLst>
              <a:ext uri="{FF2B5EF4-FFF2-40B4-BE49-F238E27FC236}">
                <a16:creationId xmlns:a16="http://schemas.microsoft.com/office/drawing/2014/main" id="{2C1AB04B-A862-4B80-98D6-6A12EF91AC3A}"/>
              </a:ext>
            </a:extLst>
          </p:cNvPr>
          <p:cNvSpPr>
            <a:spLocks noGrp="1"/>
          </p:cNvSpPr>
          <p:nvPr>
            <p:ph type="sldNum" sz="quarter" idx="12"/>
          </p:nvPr>
        </p:nvSpPr>
        <p:spPr>
          <a:xfrm>
            <a:off x="11061384" y="6444140"/>
            <a:ext cx="191505" cy="190501"/>
          </a:xfrm>
          <a:prstGeom prst="rect">
            <a:avLst/>
          </a:prstGeom>
        </p:spPr>
        <p:txBody>
          <a:bodyPr/>
          <a:lstStyle/>
          <a:p>
            <a:fld id="{0B1617BE-BA58-4B59-88D5-A8C7B239E913}" type="slidenum">
              <a:rPr lang="en-GB" smtClean="0"/>
              <a:pPr/>
              <a:t>‹#›</a:t>
            </a:fld>
            <a:endParaRPr lang="en-GB"/>
          </a:p>
        </p:txBody>
      </p:sp>
    </p:spTree>
    <p:extLst>
      <p:ext uri="{BB962C8B-B14F-4D97-AF65-F5344CB8AC3E}">
        <p14:creationId xmlns:p14="http://schemas.microsoft.com/office/powerpoint/2010/main" val="34066461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nding Slide">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6C95F0-7598-4F7E-64C3-3354FCEA547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640876" y="1376475"/>
            <a:ext cx="2957054" cy="3416564"/>
          </a:xfrm>
          <a:prstGeom prst="rect">
            <a:avLst/>
          </a:prstGeom>
        </p:spPr>
      </p:pic>
      <p:sp>
        <p:nvSpPr>
          <p:cNvPr id="20" name="TextBox 19">
            <a:extLst>
              <a:ext uri="{FF2B5EF4-FFF2-40B4-BE49-F238E27FC236}">
                <a16:creationId xmlns:a16="http://schemas.microsoft.com/office/drawing/2014/main" id="{E0E881AF-8F46-2392-27ED-871280DF77C6}"/>
              </a:ext>
            </a:extLst>
          </p:cNvPr>
          <p:cNvSpPr txBox="1"/>
          <p:nvPr userDrawn="1"/>
        </p:nvSpPr>
        <p:spPr>
          <a:xfrm>
            <a:off x="3924371" y="5293895"/>
            <a:ext cx="4365745" cy="369332"/>
          </a:xfrm>
          <a:prstGeom prst="rect">
            <a:avLst/>
          </a:prstGeom>
          <a:noFill/>
        </p:spPr>
        <p:txBody>
          <a:bodyPr wrap="square" lIns="0" tIns="0" rIns="0" bIns="0" rtlCol="0" anchor="b">
            <a:noAutofit/>
          </a:bodyPr>
          <a:lstStyle/>
          <a:p>
            <a:pPr algn="ctr"/>
            <a:r>
              <a:rPr lang="sv-SE" sz="2400">
                <a:solidFill>
                  <a:schemeClr val="bg1"/>
                </a:solidFill>
              </a:rPr>
              <a:t>www.husqvarnagroup.com</a:t>
            </a:r>
          </a:p>
        </p:txBody>
      </p:sp>
    </p:spTree>
    <p:extLst>
      <p:ext uri="{BB962C8B-B14F-4D97-AF65-F5344CB8AC3E}">
        <p14:creationId xmlns:p14="http://schemas.microsoft.com/office/powerpoint/2010/main" val="1449937961"/>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DE9BD93-2E3A-4719-ADA3-15A3724CE335}"/>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E4C8D404-F4C3-459B-95F4-768E921BBB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689B281B-3AE6-46CD-8ED0-428FE7A8248E}"/>
              </a:ext>
            </a:extLst>
          </p:cNvPr>
          <p:cNvSpPr>
            <a:spLocks noGrp="1"/>
          </p:cNvSpPr>
          <p:nvPr>
            <p:ph type="dt" sz="half" idx="10"/>
          </p:nvPr>
        </p:nvSpPr>
        <p:spPr/>
        <p:txBody>
          <a:bodyPr/>
          <a:lstStyle/>
          <a:p>
            <a:fld id="{09F23FC4-0E5D-4AE6-A918-CE4F4289AC61}" type="datetimeFigureOut">
              <a:rPr lang="sv-SE" smtClean="0"/>
              <a:t>2023-09-13</a:t>
            </a:fld>
            <a:endParaRPr lang="sv-SE"/>
          </a:p>
        </p:txBody>
      </p:sp>
      <p:sp>
        <p:nvSpPr>
          <p:cNvPr id="5" name="Platshållare för sidfot 4">
            <a:extLst>
              <a:ext uri="{FF2B5EF4-FFF2-40B4-BE49-F238E27FC236}">
                <a16:creationId xmlns:a16="http://schemas.microsoft.com/office/drawing/2014/main" id="{23DC410A-4BA3-4BF5-ADEA-6D719165760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502110F-C67C-4B8C-938C-F782EE8FE519}"/>
              </a:ext>
            </a:extLst>
          </p:cNvPr>
          <p:cNvSpPr>
            <a:spLocks noGrp="1"/>
          </p:cNvSpPr>
          <p:nvPr>
            <p:ph type="sldNum" sz="quarter" idx="12"/>
          </p:nvPr>
        </p:nvSpPr>
        <p:spPr/>
        <p:txBody>
          <a:bodyPr/>
          <a:lstStyle/>
          <a:p>
            <a:fld id="{5C7DFAFB-0D38-4804-9989-3E39FD7FB8A1}" type="slidenum">
              <a:rPr lang="sv-SE" smtClean="0"/>
              <a:t>‹#›</a:t>
            </a:fld>
            <a:endParaRPr lang="sv-SE"/>
          </a:p>
        </p:txBody>
      </p:sp>
    </p:spTree>
    <p:extLst>
      <p:ext uri="{BB962C8B-B14F-4D97-AF65-F5344CB8AC3E}">
        <p14:creationId xmlns:p14="http://schemas.microsoft.com/office/powerpoint/2010/main" val="6631456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24DBB38-B375-4205-8367-3922261856BB}"/>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1839CEB-B8BE-4895-9509-78C432D84532}"/>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4C4F9FA-E2F3-4DA0-AD1E-56DD22542228}"/>
              </a:ext>
            </a:extLst>
          </p:cNvPr>
          <p:cNvSpPr>
            <a:spLocks noGrp="1"/>
          </p:cNvSpPr>
          <p:nvPr>
            <p:ph type="dt" sz="half" idx="10"/>
          </p:nvPr>
        </p:nvSpPr>
        <p:spPr/>
        <p:txBody>
          <a:bodyPr/>
          <a:lstStyle/>
          <a:p>
            <a:fld id="{09F23FC4-0E5D-4AE6-A918-CE4F4289AC61}" type="datetimeFigureOut">
              <a:rPr lang="sv-SE" smtClean="0"/>
              <a:t>2023-09-13</a:t>
            </a:fld>
            <a:endParaRPr lang="sv-SE"/>
          </a:p>
        </p:txBody>
      </p:sp>
      <p:sp>
        <p:nvSpPr>
          <p:cNvPr id="5" name="Platshållare för sidfot 4">
            <a:extLst>
              <a:ext uri="{FF2B5EF4-FFF2-40B4-BE49-F238E27FC236}">
                <a16:creationId xmlns:a16="http://schemas.microsoft.com/office/drawing/2014/main" id="{81ED7641-6355-4EED-963F-421EAEB7BC0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D8295C1-5FDF-49FD-B0ED-DAE63F4A220A}"/>
              </a:ext>
            </a:extLst>
          </p:cNvPr>
          <p:cNvSpPr>
            <a:spLocks noGrp="1"/>
          </p:cNvSpPr>
          <p:nvPr>
            <p:ph type="sldNum" sz="quarter" idx="12"/>
          </p:nvPr>
        </p:nvSpPr>
        <p:spPr/>
        <p:txBody>
          <a:bodyPr/>
          <a:lstStyle/>
          <a:p>
            <a:fld id="{5C7DFAFB-0D38-4804-9989-3E39FD7FB8A1}" type="slidenum">
              <a:rPr lang="sv-SE" smtClean="0"/>
              <a:t>‹#›</a:t>
            </a:fld>
            <a:endParaRPr lang="sv-SE"/>
          </a:p>
        </p:txBody>
      </p:sp>
    </p:spTree>
    <p:extLst>
      <p:ext uri="{BB962C8B-B14F-4D97-AF65-F5344CB8AC3E}">
        <p14:creationId xmlns:p14="http://schemas.microsoft.com/office/powerpoint/2010/main" val="10664163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CE978C-CDDF-46E9-BBE0-F344874B7CBF}"/>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278D0E53-135D-4297-AC92-B90E185A52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BDABE97C-AA87-4EDE-9866-EDB13D051A97}"/>
              </a:ext>
            </a:extLst>
          </p:cNvPr>
          <p:cNvSpPr>
            <a:spLocks noGrp="1"/>
          </p:cNvSpPr>
          <p:nvPr>
            <p:ph type="dt" sz="half" idx="10"/>
          </p:nvPr>
        </p:nvSpPr>
        <p:spPr/>
        <p:txBody>
          <a:bodyPr/>
          <a:lstStyle/>
          <a:p>
            <a:fld id="{09F23FC4-0E5D-4AE6-A918-CE4F4289AC61}" type="datetimeFigureOut">
              <a:rPr lang="sv-SE" smtClean="0"/>
              <a:t>2023-09-13</a:t>
            </a:fld>
            <a:endParaRPr lang="sv-SE"/>
          </a:p>
        </p:txBody>
      </p:sp>
      <p:sp>
        <p:nvSpPr>
          <p:cNvPr id="5" name="Platshållare för sidfot 4">
            <a:extLst>
              <a:ext uri="{FF2B5EF4-FFF2-40B4-BE49-F238E27FC236}">
                <a16:creationId xmlns:a16="http://schemas.microsoft.com/office/drawing/2014/main" id="{E26F5B04-8741-4BBD-B998-C4BF1D38E1D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7AF98CE-BE5B-40AF-9481-EAA4FA8C0522}"/>
              </a:ext>
            </a:extLst>
          </p:cNvPr>
          <p:cNvSpPr>
            <a:spLocks noGrp="1"/>
          </p:cNvSpPr>
          <p:nvPr>
            <p:ph type="sldNum" sz="quarter" idx="12"/>
          </p:nvPr>
        </p:nvSpPr>
        <p:spPr/>
        <p:txBody>
          <a:bodyPr/>
          <a:lstStyle/>
          <a:p>
            <a:fld id="{5C7DFAFB-0D38-4804-9989-3E39FD7FB8A1}" type="slidenum">
              <a:rPr lang="sv-SE" smtClean="0"/>
              <a:t>‹#›</a:t>
            </a:fld>
            <a:endParaRPr lang="sv-SE"/>
          </a:p>
        </p:txBody>
      </p:sp>
    </p:spTree>
    <p:extLst>
      <p:ext uri="{BB962C8B-B14F-4D97-AF65-F5344CB8AC3E}">
        <p14:creationId xmlns:p14="http://schemas.microsoft.com/office/powerpoint/2010/main" val="17751559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DCC6468-C56E-4AE2-A81A-A08A0D407706}"/>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5A54C38-7AF2-4FDE-A626-662D3FA41D6A}"/>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DD52537C-9794-436D-8647-DFFD355BB3F1}"/>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EDDB6026-CB1E-424F-8510-75A9788F5E75}"/>
              </a:ext>
            </a:extLst>
          </p:cNvPr>
          <p:cNvSpPr>
            <a:spLocks noGrp="1"/>
          </p:cNvSpPr>
          <p:nvPr>
            <p:ph type="dt" sz="half" idx="10"/>
          </p:nvPr>
        </p:nvSpPr>
        <p:spPr/>
        <p:txBody>
          <a:bodyPr/>
          <a:lstStyle/>
          <a:p>
            <a:fld id="{09F23FC4-0E5D-4AE6-A918-CE4F4289AC61}" type="datetimeFigureOut">
              <a:rPr lang="sv-SE" smtClean="0"/>
              <a:t>2023-09-13</a:t>
            </a:fld>
            <a:endParaRPr lang="sv-SE"/>
          </a:p>
        </p:txBody>
      </p:sp>
      <p:sp>
        <p:nvSpPr>
          <p:cNvPr id="6" name="Platshållare för sidfot 5">
            <a:extLst>
              <a:ext uri="{FF2B5EF4-FFF2-40B4-BE49-F238E27FC236}">
                <a16:creationId xmlns:a16="http://schemas.microsoft.com/office/drawing/2014/main" id="{D0CA7DAE-5312-4CB3-9677-05FA51DA345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C7CD00F-3457-49E7-9689-1E2D3EC3160E}"/>
              </a:ext>
            </a:extLst>
          </p:cNvPr>
          <p:cNvSpPr>
            <a:spLocks noGrp="1"/>
          </p:cNvSpPr>
          <p:nvPr>
            <p:ph type="sldNum" sz="quarter" idx="12"/>
          </p:nvPr>
        </p:nvSpPr>
        <p:spPr/>
        <p:txBody>
          <a:bodyPr/>
          <a:lstStyle/>
          <a:p>
            <a:fld id="{5C7DFAFB-0D38-4804-9989-3E39FD7FB8A1}" type="slidenum">
              <a:rPr lang="sv-SE" smtClean="0"/>
              <a:t>‹#›</a:t>
            </a:fld>
            <a:endParaRPr lang="sv-SE"/>
          </a:p>
        </p:txBody>
      </p:sp>
    </p:spTree>
    <p:extLst>
      <p:ext uri="{BB962C8B-B14F-4D97-AF65-F5344CB8AC3E}">
        <p14:creationId xmlns:p14="http://schemas.microsoft.com/office/powerpoint/2010/main" val="33473729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01AA7F9-F82F-4D49-98E0-8C13480CA9AF}"/>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78D7AB86-0168-4E89-9714-2710E5A7E3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9327CFE0-36C9-4EDC-B078-3F3BF8ADC9DA}"/>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66506266-EB0D-4A11-83C1-5BB3DAC1B4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993A089C-D63A-4A04-AEE8-9A1355BCA3DD}"/>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338305A4-29E1-409F-9F1A-B5C6B971C3AE}"/>
              </a:ext>
            </a:extLst>
          </p:cNvPr>
          <p:cNvSpPr>
            <a:spLocks noGrp="1"/>
          </p:cNvSpPr>
          <p:nvPr>
            <p:ph type="dt" sz="half" idx="10"/>
          </p:nvPr>
        </p:nvSpPr>
        <p:spPr/>
        <p:txBody>
          <a:bodyPr/>
          <a:lstStyle/>
          <a:p>
            <a:fld id="{09F23FC4-0E5D-4AE6-A918-CE4F4289AC61}" type="datetimeFigureOut">
              <a:rPr lang="sv-SE" smtClean="0"/>
              <a:t>2023-09-13</a:t>
            </a:fld>
            <a:endParaRPr lang="sv-SE"/>
          </a:p>
        </p:txBody>
      </p:sp>
      <p:sp>
        <p:nvSpPr>
          <p:cNvPr id="8" name="Platshållare för sidfot 7">
            <a:extLst>
              <a:ext uri="{FF2B5EF4-FFF2-40B4-BE49-F238E27FC236}">
                <a16:creationId xmlns:a16="http://schemas.microsoft.com/office/drawing/2014/main" id="{C26FFDD0-0330-4A94-8993-5E420F995327}"/>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5C7112AF-A862-432B-9303-0E9906CF3605}"/>
              </a:ext>
            </a:extLst>
          </p:cNvPr>
          <p:cNvSpPr>
            <a:spLocks noGrp="1"/>
          </p:cNvSpPr>
          <p:nvPr>
            <p:ph type="sldNum" sz="quarter" idx="12"/>
          </p:nvPr>
        </p:nvSpPr>
        <p:spPr/>
        <p:txBody>
          <a:bodyPr/>
          <a:lstStyle/>
          <a:p>
            <a:fld id="{5C7DFAFB-0D38-4804-9989-3E39FD7FB8A1}" type="slidenum">
              <a:rPr lang="sv-SE" smtClean="0"/>
              <a:t>‹#›</a:t>
            </a:fld>
            <a:endParaRPr lang="sv-SE"/>
          </a:p>
        </p:txBody>
      </p:sp>
    </p:spTree>
    <p:extLst>
      <p:ext uri="{BB962C8B-B14F-4D97-AF65-F5344CB8AC3E}">
        <p14:creationId xmlns:p14="http://schemas.microsoft.com/office/powerpoint/2010/main" val="16131158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69600FE-C760-4C34-B0E3-EA848BD956FD}"/>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EB269783-8837-4C90-80A1-72D5DE93C791}"/>
              </a:ext>
            </a:extLst>
          </p:cNvPr>
          <p:cNvSpPr>
            <a:spLocks noGrp="1"/>
          </p:cNvSpPr>
          <p:nvPr>
            <p:ph type="dt" sz="half" idx="10"/>
          </p:nvPr>
        </p:nvSpPr>
        <p:spPr/>
        <p:txBody>
          <a:bodyPr/>
          <a:lstStyle/>
          <a:p>
            <a:fld id="{09F23FC4-0E5D-4AE6-A918-CE4F4289AC61}" type="datetimeFigureOut">
              <a:rPr lang="sv-SE" smtClean="0"/>
              <a:t>2023-09-13</a:t>
            </a:fld>
            <a:endParaRPr lang="sv-SE"/>
          </a:p>
        </p:txBody>
      </p:sp>
      <p:sp>
        <p:nvSpPr>
          <p:cNvPr id="4" name="Platshållare för sidfot 3">
            <a:extLst>
              <a:ext uri="{FF2B5EF4-FFF2-40B4-BE49-F238E27FC236}">
                <a16:creationId xmlns:a16="http://schemas.microsoft.com/office/drawing/2014/main" id="{660A48C8-C14B-467A-AF8E-E5275241F5DE}"/>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787023B4-3586-4AA2-8E7A-81E291DB46D9}"/>
              </a:ext>
            </a:extLst>
          </p:cNvPr>
          <p:cNvSpPr>
            <a:spLocks noGrp="1"/>
          </p:cNvSpPr>
          <p:nvPr>
            <p:ph type="sldNum" sz="quarter" idx="12"/>
          </p:nvPr>
        </p:nvSpPr>
        <p:spPr/>
        <p:txBody>
          <a:bodyPr/>
          <a:lstStyle/>
          <a:p>
            <a:fld id="{5C7DFAFB-0D38-4804-9989-3E39FD7FB8A1}" type="slidenum">
              <a:rPr lang="sv-SE" smtClean="0"/>
              <a:t>‹#›</a:t>
            </a:fld>
            <a:endParaRPr lang="sv-SE"/>
          </a:p>
        </p:txBody>
      </p:sp>
    </p:spTree>
    <p:extLst>
      <p:ext uri="{BB962C8B-B14F-4D97-AF65-F5344CB8AC3E}">
        <p14:creationId xmlns:p14="http://schemas.microsoft.com/office/powerpoint/2010/main" val="32456470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2ED436D-10BB-4DE6-828A-BF6492EABE41}"/>
              </a:ext>
            </a:extLst>
          </p:cNvPr>
          <p:cNvSpPr>
            <a:spLocks noGrp="1"/>
          </p:cNvSpPr>
          <p:nvPr>
            <p:ph type="dt" sz="half" idx="10"/>
          </p:nvPr>
        </p:nvSpPr>
        <p:spPr/>
        <p:txBody>
          <a:bodyPr/>
          <a:lstStyle/>
          <a:p>
            <a:fld id="{09F23FC4-0E5D-4AE6-A918-CE4F4289AC61}" type="datetimeFigureOut">
              <a:rPr lang="sv-SE" smtClean="0"/>
              <a:t>2023-09-13</a:t>
            </a:fld>
            <a:endParaRPr lang="sv-SE"/>
          </a:p>
        </p:txBody>
      </p:sp>
      <p:sp>
        <p:nvSpPr>
          <p:cNvPr id="3" name="Platshållare för sidfot 2">
            <a:extLst>
              <a:ext uri="{FF2B5EF4-FFF2-40B4-BE49-F238E27FC236}">
                <a16:creationId xmlns:a16="http://schemas.microsoft.com/office/drawing/2014/main" id="{7882614D-02FA-4CB1-887E-AEC055863F80}"/>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6DFE6C2C-B53B-46DF-82B9-B981A683C133}"/>
              </a:ext>
            </a:extLst>
          </p:cNvPr>
          <p:cNvSpPr>
            <a:spLocks noGrp="1"/>
          </p:cNvSpPr>
          <p:nvPr>
            <p:ph type="sldNum" sz="quarter" idx="12"/>
          </p:nvPr>
        </p:nvSpPr>
        <p:spPr/>
        <p:txBody>
          <a:bodyPr/>
          <a:lstStyle/>
          <a:p>
            <a:fld id="{5C7DFAFB-0D38-4804-9989-3E39FD7FB8A1}" type="slidenum">
              <a:rPr lang="sv-SE" smtClean="0"/>
              <a:t>‹#›</a:t>
            </a:fld>
            <a:endParaRPr lang="sv-SE"/>
          </a:p>
        </p:txBody>
      </p:sp>
    </p:spTree>
    <p:extLst>
      <p:ext uri="{BB962C8B-B14F-4D97-AF65-F5344CB8AC3E}">
        <p14:creationId xmlns:p14="http://schemas.microsoft.com/office/powerpoint/2010/main" val="65324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5D4CF0-20A1-4ACF-9FED-B8AF472F5DAB}"/>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0EB27BC-10EF-46DA-B872-634F9F9D5E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3D591095-BAC9-492A-862C-E2386A93E4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099A88A9-53C3-4C15-A161-5ECC959B8CBD}"/>
              </a:ext>
            </a:extLst>
          </p:cNvPr>
          <p:cNvSpPr>
            <a:spLocks noGrp="1"/>
          </p:cNvSpPr>
          <p:nvPr>
            <p:ph type="dt" sz="half" idx="10"/>
          </p:nvPr>
        </p:nvSpPr>
        <p:spPr/>
        <p:txBody>
          <a:bodyPr/>
          <a:lstStyle/>
          <a:p>
            <a:fld id="{09F23FC4-0E5D-4AE6-A918-CE4F4289AC61}" type="datetimeFigureOut">
              <a:rPr lang="sv-SE" smtClean="0"/>
              <a:t>2023-09-13</a:t>
            </a:fld>
            <a:endParaRPr lang="sv-SE"/>
          </a:p>
        </p:txBody>
      </p:sp>
      <p:sp>
        <p:nvSpPr>
          <p:cNvPr id="6" name="Platshållare för sidfot 5">
            <a:extLst>
              <a:ext uri="{FF2B5EF4-FFF2-40B4-BE49-F238E27FC236}">
                <a16:creationId xmlns:a16="http://schemas.microsoft.com/office/drawing/2014/main" id="{4114667B-A582-446B-A230-CA668912F1E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D5EE19B9-7665-40FC-A316-4B58A4CDC4EE}"/>
              </a:ext>
            </a:extLst>
          </p:cNvPr>
          <p:cNvSpPr>
            <a:spLocks noGrp="1"/>
          </p:cNvSpPr>
          <p:nvPr>
            <p:ph type="sldNum" sz="quarter" idx="12"/>
          </p:nvPr>
        </p:nvSpPr>
        <p:spPr/>
        <p:txBody>
          <a:bodyPr/>
          <a:lstStyle/>
          <a:p>
            <a:fld id="{5C7DFAFB-0D38-4804-9989-3E39FD7FB8A1}" type="slidenum">
              <a:rPr lang="sv-SE" smtClean="0"/>
              <a:t>‹#›</a:t>
            </a:fld>
            <a:endParaRPr lang="sv-SE"/>
          </a:p>
        </p:txBody>
      </p:sp>
    </p:spTree>
    <p:extLst>
      <p:ext uri="{BB962C8B-B14F-4D97-AF65-F5344CB8AC3E}">
        <p14:creationId xmlns:p14="http://schemas.microsoft.com/office/powerpoint/2010/main" val="30758317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EE4378D-F0F8-4AA2-AB2C-29141F83281F}"/>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95564A3D-DDE8-449B-8F17-D9A6B95AB1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1445904A-3E23-4B40-BCB6-3561692C29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1F93F84B-FC37-4369-A718-95F450474DE4}"/>
              </a:ext>
            </a:extLst>
          </p:cNvPr>
          <p:cNvSpPr>
            <a:spLocks noGrp="1"/>
          </p:cNvSpPr>
          <p:nvPr>
            <p:ph type="dt" sz="half" idx="10"/>
          </p:nvPr>
        </p:nvSpPr>
        <p:spPr/>
        <p:txBody>
          <a:bodyPr/>
          <a:lstStyle/>
          <a:p>
            <a:fld id="{09F23FC4-0E5D-4AE6-A918-CE4F4289AC61}" type="datetimeFigureOut">
              <a:rPr lang="sv-SE" smtClean="0"/>
              <a:t>2023-09-13</a:t>
            </a:fld>
            <a:endParaRPr lang="sv-SE"/>
          </a:p>
        </p:txBody>
      </p:sp>
      <p:sp>
        <p:nvSpPr>
          <p:cNvPr id="6" name="Platshållare för sidfot 5">
            <a:extLst>
              <a:ext uri="{FF2B5EF4-FFF2-40B4-BE49-F238E27FC236}">
                <a16:creationId xmlns:a16="http://schemas.microsoft.com/office/drawing/2014/main" id="{E2D748E5-AA5E-4160-92FC-0506A54E6A32}"/>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F2F41126-E57E-4B33-913E-9B4DF19FB416}"/>
              </a:ext>
            </a:extLst>
          </p:cNvPr>
          <p:cNvSpPr>
            <a:spLocks noGrp="1"/>
          </p:cNvSpPr>
          <p:nvPr>
            <p:ph type="sldNum" sz="quarter" idx="12"/>
          </p:nvPr>
        </p:nvSpPr>
        <p:spPr/>
        <p:txBody>
          <a:bodyPr/>
          <a:lstStyle/>
          <a:p>
            <a:fld id="{5C7DFAFB-0D38-4804-9989-3E39FD7FB8A1}" type="slidenum">
              <a:rPr lang="sv-SE" smtClean="0"/>
              <a:t>‹#›</a:t>
            </a:fld>
            <a:endParaRPr lang="sv-SE"/>
          </a:p>
        </p:txBody>
      </p:sp>
    </p:spTree>
    <p:extLst>
      <p:ext uri="{BB962C8B-B14F-4D97-AF65-F5344CB8AC3E}">
        <p14:creationId xmlns:p14="http://schemas.microsoft.com/office/powerpoint/2010/main" val="34128061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B504810-5B44-478F-9F36-B3964CC6D9A1}"/>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91CC5D11-296C-4F16-8403-D68F43F8476A}"/>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57F4617-8FE6-4007-9585-38B26FAA4182}"/>
              </a:ext>
            </a:extLst>
          </p:cNvPr>
          <p:cNvSpPr>
            <a:spLocks noGrp="1"/>
          </p:cNvSpPr>
          <p:nvPr>
            <p:ph type="dt" sz="half" idx="10"/>
          </p:nvPr>
        </p:nvSpPr>
        <p:spPr/>
        <p:txBody>
          <a:bodyPr/>
          <a:lstStyle/>
          <a:p>
            <a:fld id="{09F23FC4-0E5D-4AE6-A918-CE4F4289AC61}" type="datetimeFigureOut">
              <a:rPr lang="sv-SE" smtClean="0"/>
              <a:t>2023-09-13</a:t>
            </a:fld>
            <a:endParaRPr lang="sv-SE"/>
          </a:p>
        </p:txBody>
      </p:sp>
      <p:sp>
        <p:nvSpPr>
          <p:cNvPr id="5" name="Platshållare för sidfot 4">
            <a:extLst>
              <a:ext uri="{FF2B5EF4-FFF2-40B4-BE49-F238E27FC236}">
                <a16:creationId xmlns:a16="http://schemas.microsoft.com/office/drawing/2014/main" id="{CA24D5DE-5FF3-4D94-84A3-F988068094F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2CAC18D4-1F88-4BEF-A588-2611DA2695E4}"/>
              </a:ext>
            </a:extLst>
          </p:cNvPr>
          <p:cNvSpPr>
            <a:spLocks noGrp="1"/>
          </p:cNvSpPr>
          <p:nvPr>
            <p:ph type="sldNum" sz="quarter" idx="12"/>
          </p:nvPr>
        </p:nvSpPr>
        <p:spPr/>
        <p:txBody>
          <a:bodyPr/>
          <a:lstStyle/>
          <a:p>
            <a:fld id="{5C7DFAFB-0D38-4804-9989-3E39FD7FB8A1}" type="slidenum">
              <a:rPr lang="sv-SE" smtClean="0"/>
              <a:t>‹#›</a:t>
            </a:fld>
            <a:endParaRPr lang="sv-SE"/>
          </a:p>
        </p:txBody>
      </p:sp>
    </p:spTree>
    <p:extLst>
      <p:ext uri="{BB962C8B-B14F-4D97-AF65-F5344CB8AC3E}">
        <p14:creationId xmlns:p14="http://schemas.microsoft.com/office/powerpoint/2010/main" val="244393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65307FE8-15F1-4665-885F-B035F32FBE5E}"/>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3BDA6A44-4406-4DC9-84B5-1649D9E03A17}"/>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91EA926-B777-4939-8518-0F86E7468ACB}"/>
              </a:ext>
            </a:extLst>
          </p:cNvPr>
          <p:cNvSpPr>
            <a:spLocks noGrp="1"/>
          </p:cNvSpPr>
          <p:nvPr>
            <p:ph type="dt" sz="half" idx="10"/>
          </p:nvPr>
        </p:nvSpPr>
        <p:spPr/>
        <p:txBody>
          <a:bodyPr/>
          <a:lstStyle/>
          <a:p>
            <a:fld id="{09F23FC4-0E5D-4AE6-A918-CE4F4289AC61}" type="datetimeFigureOut">
              <a:rPr lang="sv-SE" smtClean="0"/>
              <a:t>2023-09-13</a:t>
            </a:fld>
            <a:endParaRPr lang="sv-SE"/>
          </a:p>
        </p:txBody>
      </p:sp>
      <p:sp>
        <p:nvSpPr>
          <p:cNvPr id="5" name="Platshållare för sidfot 4">
            <a:extLst>
              <a:ext uri="{FF2B5EF4-FFF2-40B4-BE49-F238E27FC236}">
                <a16:creationId xmlns:a16="http://schemas.microsoft.com/office/drawing/2014/main" id="{2B29B027-4163-4E22-B271-6E6E617EA52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1D781180-F0F9-4757-B9E9-5E6C2288F389}"/>
              </a:ext>
            </a:extLst>
          </p:cNvPr>
          <p:cNvSpPr>
            <a:spLocks noGrp="1"/>
          </p:cNvSpPr>
          <p:nvPr>
            <p:ph type="sldNum" sz="quarter" idx="12"/>
          </p:nvPr>
        </p:nvSpPr>
        <p:spPr/>
        <p:txBody>
          <a:bodyPr/>
          <a:lstStyle/>
          <a:p>
            <a:fld id="{5C7DFAFB-0D38-4804-9989-3E39FD7FB8A1}" type="slidenum">
              <a:rPr lang="sv-SE" smtClean="0"/>
              <a:t>‹#›</a:t>
            </a:fld>
            <a:endParaRPr lang="sv-SE"/>
          </a:p>
        </p:txBody>
      </p:sp>
    </p:spTree>
    <p:extLst>
      <p:ext uri="{BB962C8B-B14F-4D97-AF65-F5344CB8AC3E}">
        <p14:creationId xmlns:p14="http://schemas.microsoft.com/office/powerpoint/2010/main" val="1934748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9/13/2023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9/13/2023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9/13/2023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image" Target="../media/image1.gif"/><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5" Type="http://schemas.openxmlformats.org/officeDocument/2006/relationships/image" Target="../media/image15.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5.xml"/><Relationship Id="rId1"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9/13/2023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781" r:id="rId1"/>
    <p:sldLayoutId id="2147483661" r:id="rId2"/>
    <p:sldLayoutId id="2147483662" r:id="rId3"/>
    <p:sldLayoutId id="2147483794" r:id="rId4"/>
    <p:sldLayoutId id="2147483663" r:id="rId5"/>
    <p:sldLayoutId id="2147483664" r:id="rId6"/>
    <p:sldLayoutId id="2147483796" r:id="rId7"/>
    <p:sldLayoutId id="2147483665" r:id="rId8"/>
    <p:sldLayoutId id="2147483666" r:id="rId9"/>
    <p:sldLayoutId id="2147483667" r:id="rId10"/>
    <p:sldLayoutId id="2147483799" r:id="rId11"/>
    <p:sldLayoutId id="2147483800" r:id="rId12"/>
    <p:sldLayoutId id="2147483668" r:id="rId13"/>
    <p:sldLayoutId id="2147483669" r:id="rId14"/>
    <p:sldLayoutId id="2147483670" r:id="rId15"/>
    <p:sldLayoutId id="2147483671" r:id="rId16"/>
    <p:sldLayoutId id="214748373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0185" y="-32657"/>
            <a:ext cx="9802488" cy="1143000"/>
          </a:xfrm>
          <a:prstGeom prst="rect">
            <a:avLst/>
          </a:prstGeom>
        </p:spPr>
        <p:txBody>
          <a:bodyPr vert="horz" lIns="0" tIns="0" rIns="0" bIns="0" rtlCol="0" anchor="b" anchorCtr="0">
            <a:noAutofit/>
          </a:bodyPr>
          <a:lstStyle/>
          <a:p>
            <a:r>
              <a:rPr lang="sv-SE"/>
              <a:t>Klicka här för att ändra format</a:t>
            </a:r>
          </a:p>
        </p:txBody>
      </p:sp>
      <p:sp>
        <p:nvSpPr>
          <p:cNvPr id="3" name="Text Placeholder 2"/>
          <p:cNvSpPr>
            <a:spLocks noGrp="1"/>
          </p:cNvSpPr>
          <p:nvPr>
            <p:ph type="body" idx="1"/>
          </p:nvPr>
        </p:nvSpPr>
        <p:spPr>
          <a:xfrm>
            <a:off x="620185" y="1381127"/>
            <a:ext cx="10947400" cy="4751388"/>
          </a:xfrm>
          <a:prstGeom prst="rect">
            <a:avLst/>
          </a:prstGeom>
        </p:spPr>
        <p:txBody>
          <a:bodyPr vert="horz" lIns="0" tIns="14400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Date Placeholder 3"/>
          <p:cNvSpPr>
            <a:spLocks noGrp="1"/>
          </p:cNvSpPr>
          <p:nvPr>
            <p:ph type="dt" sz="half" idx="2"/>
          </p:nvPr>
        </p:nvSpPr>
        <p:spPr>
          <a:xfrm>
            <a:off x="10487542" y="6544374"/>
            <a:ext cx="705321" cy="164148"/>
          </a:xfrm>
          <a:prstGeom prst="rect">
            <a:avLst/>
          </a:prstGeom>
        </p:spPr>
        <p:txBody>
          <a:bodyPr vert="horz" wrap="none" lIns="0" tIns="0" rIns="0" bIns="0" rtlCol="0" anchor="b" anchorCtr="0">
            <a:spAutoFit/>
          </a:bodyPr>
          <a:lstStyle>
            <a:lvl1pPr algn="r">
              <a:defRPr sz="1067">
                <a:solidFill>
                  <a:schemeClr val="tx1"/>
                </a:solidFill>
                <a:latin typeface="Arial" pitchFamily="34" charset="0"/>
              </a:defRPr>
            </a:lvl1pPr>
          </a:lstStyle>
          <a:p>
            <a:r>
              <a:rPr lang="pl-PL">
                <a:solidFill>
                  <a:prstClr val="black"/>
                </a:solidFill>
              </a:rPr>
              <a:t>2016-10-07</a:t>
            </a:r>
            <a:endParaRPr lang="sv-SE">
              <a:solidFill>
                <a:prstClr val="black"/>
              </a:solidFill>
            </a:endParaRPr>
          </a:p>
        </p:txBody>
      </p:sp>
      <p:sp>
        <p:nvSpPr>
          <p:cNvPr id="5" name="Footer Placeholder 4"/>
          <p:cNvSpPr>
            <a:spLocks noGrp="1"/>
          </p:cNvSpPr>
          <p:nvPr>
            <p:ph type="ftr" sz="quarter" idx="3"/>
          </p:nvPr>
        </p:nvSpPr>
        <p:spPr>
          <a:xfrm>
            <a:off x="620186" y="6544374"/>
            <a:ext cx="7315199" cy="164148"/>
          </a:xfrm>
          <a:prstGeom prst="rect">
            <a:avLst/>
          </a:prstGeom>
        </p:spPr>
        <p:txBody>
          <a:bodyPr vert="horz" wrap="square" lIns="0" tIns="0" rIns="0" bIns="0" rtlCol="0" anchor="b" anchorCtr="0">
            <a:spAutoFit/>
          </a:bodyPr>
          <a:lstStyle>
            <a:lvl1pPr algn="l">
              <a:defRPr sz="1067">
                <a:solidFill>
                  <a:schemeClr val="tx1"/>
                </a:solidFill>
                <a:latin typeface="Arial" pitchFamily="34" charset="0"/>
              </a:defRPr>
            </a:lvl1pPr>
          </a:lstStyle>
          <a:p>
            <a:r>
              <a:rPr lang="sv-SE">
                <a:solidFill>
                  <a:prstClr val="black"/>
                </a:solidFill>
              </a:rPr>
              <a:t>Sustainability affairs</a:t>
            </a:r>
          </a:p>
        </p:txBody>
      </p:sp>
      <p:sp>
        <p:nvSpPr>
          <p:cNvPr id="6" name="Slide Number Placeholder 5"/>
          <p:cNvSpPr>
            <a:spLocks noGrp="1"/>
          </p:cNvSpPr>
          <p:nvPr>
            <p:ph type="sldNum" sz="quarter" idx="4"/>
          </p:nvPr>
        </p:nvSpPr>
        <p:spPr>
          <a:xfrm>
            <a:off x="11415687" y="6544374"/>
            <a:ext cx="166712" cy="164148"/>
          </a:xfrm>
          <a:prstGeom prst="rect">
            <a:avLst/>
          </a:prstGeom>
        </p:spPr>
        <p:txBody>
          <a:bodyPr vert="horz" wrap="none" lIns="0" tIns="0" rIns="0" bIns="0" rtlCol="0" anchor="b" anchorCtr="0">
            <a:spAutoFit/>
          </a:bodyPr>
          <a:lstStyle>
            <a:lvl1pPr algn="r">
              <a:defRPr sz="1067">
                <a:solidFill>
                  <a:schemeClr val="tx1"/>
                </a:solidFill>
                <a:latin typeface="Arial" pitchFamily="34" charset="0"/>
              </a:defRPr>
            </a:lvl1pPr>
          </a:lstStyle>
          <a:p>
            <a:fld id="{146F40CC-D59B-4481-8E32-42ED15F0C502}" type="slidenum">
              <a:rPr lang="sv-SE" smtClean="0">
                <a:solidFill>
                  <a:prstClr val="black"/>
                </a:solidFill>
              </a:rPr>
              <a:pPr/>
              <a:t>‹#›</a:t>
            </a:fld>
            <a:endParaRPr lang="sv-SE">
              <a:solidFill>
                <a:prstClr val="black"/>
              </a:solidFill>
            </a:endParaRPr>
          </a:p>
        </p:txBody>
      </p:sp>
      <p:cxnSp>
        <p:nvCxnSpPr>
          <p:cNvPr id="7" name="Straight Connector 8"/>
          <p:cNvCxnSpPr/>
          <p:nvPr/>
        </p:nvCxnSpPr>
        <p:spPr>
          <a:xfrm>
            <a:off x="620185" y="1170543"/>
            <a:ext cx="10951632" cy="0"/>
          </a:xfrm>
          <a:prstGeom prst="line">
            <a:avLst/>
          </a:prstGeom>
          <a:ln w="12700" cap="flat" cmpd="sng" algn="ctr">
            <a:solidFill>
              <a:schemeClr val="bg2">
                <a:lumMod val="90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9" name="Picture 3" descr="Y:\Husqvarna_122\J-1602_N_Nov-11_Mall_CS\jpg\logotype-husqvarna.GIF"/>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727461" y="194718"/>
            <a:ext cx="796196" cy="91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395546"/>
      </p:ext>
    </p:extLst>
  </p:cSld>
  <p:clrMap bg1="lt1" tx1="dk1" bg2="lt2" tx2="dk2" accent1="accent1" accent2="accent2" accent3="accent3" accent4="accent4" accent5="accent5" accent6="accent6" hlink="hlink" folHlink="folHlink"/>
  <p:sldLayoutIdLst>
    <p:sldLayoutId id="2147483974" r:id="rId1"/>
    <p:sldLayoutId id="2147483673" r:id="rId2"/>
    <p:sldLayoutId id="2147483674" r:id="rId3"/>
    <p:sldLayoutId id="2147483675" r:id="rId4"/>
    <p:sldLayoutId id="2147483977" r:id="rId5"/>
    <p:sldLayoutId id="2147483676" r:id="rId6"/>
    <p:sldLayoutId id="2147483677" r:id="rId7"/>
    <p:sldLayoutId id="2147483678" r:id="rId8"/>
    <p:sldLayoutId id="2147483679" r:id="rId9"/>
    <p:sldLayoutId id="2147483981" r:id="rId10"/>
    <p:sldLayoutId id="2147483680" r:id="rId11"/>
    <p:sldLayoutId id="2147483681" r:id="rId12"/>
    <p:sldLayoutId id="2147483983" r:id="rId13"/>
    <p:sldLayoutId id="2147483682" r:id="rId14"/>
    <p:sldLayoutId id="2147483683" r:id="rId15"/>
    <p:sldLayoutId id="2147483684" r:id="rId16"/>
    <p:sldLayoutId id="2147483685" r:id="rId17"/>
    <p:sldLayoutId id="2147483686" r:id="rId18"/>
    <p:sldLayoutId id="2147483687" r:id="rId19"/>
  </p:sldLayoutIdLst>
  <p:transition spd="slow">
    <p:fade/>
  </p:transition>
  <p:hf hdr="0" ftr="0" dt="0"/>
  <p:txStyles>
    <p:titleStyle>
      <a:lvl1pPr algn="l" defTabSz="1219170" rtl="0" eaLnBrk="1" latinLnBrk="0" hangingPunct="1">
        <a:spcBef>
          <a:spcPct val="0"/>
        </a:spcBef>
        <a:buNone/>
        <a:defRPr sz="3733" b="1" kern="1200">
          <a:solidFill>
            <a:schemeClr val="tx1"/>
          </a:solidFill>
          <a:latin typeface="+mj-lt"/>
          <a:ea typeface="+mj-ea"/>
          <a:cs typeface="+mj-cs"/>
        </a:defRPr>
      </a:lvl1pPr>
    </p:titleStyle>
    <p:bodyStyle>
      <a:lvl1pPr marL="260344" indent="-260344" algn="l" defTabSz="1219170" rtl="0" eaLnBrk="1" latinLnBrk="0" hangingPunct="1">
        <a:spcBef>
          <a:spcPts val="1600"/>
        </a:spcBef>
        <a:buFont typeface="Arial" pitchFamily="34" charset="0"/>
        <a:buChar char="•"/>
        <a:defRPr sz="2933" kern="1200">
          <a:solidFill>
            <a:schemeClr val="tx1"/>
          </a:solidFill>
          <a:latin typeface="+mn-lt"/>
          <a:ea typeface="+mn-ea"/>
          <a:cs typeface="+mn-cs"/>
        </a:defRPr>
      </a:lvl1pPr>
      <a:lvl2pPr marL="649801" indent="-370408" algn="l" defTabSz="1219170" rtl="0" eaLnBrk="1" latinLnBrk="0" hangingPunct="1">
        <a:spcBef>
          <a:spcPts val="800"/>
        </a:spcBef>
        <a:buFont typeface="Arial" pitchFamily="34" charset="0"/>
        <a:buChar char="–"/>
        <a:defRPr sz="2667" kern="1200">
          <a:solidFill>
            <a:schemeClr val="tx1"/>
          </a:solidFill>
          <a:latin typeface="+mn-lt"/>
          <a:ea typeface="+mn-ea"/>
          <a:cs typeface="+mn-cs"/>
        </a:defRPr>
      </a:lvl2pPr>
      <a:lvl3pPr marL="899562" indent="-239178" algn="l" defTabSz="1219170" rtl="0" eaLnBrk="1" latinLnBrk="0" hangingPunct="1">
        <a:spcBef>
          <a:spcPts val="400"/>
        </a:spcBef>
        <a:buFont typeface="Arial" pitchFamily="34" charset="0"/>
        <a:buChar char="•"/>
        <a:defRPr sz="2400" kern="1200">
          <a:solidFill>
            <a:schemeClr val="tx1"/>
          </a:solidFill>
          <a:latin typeface="+mn-lt"/>
          <a:ea typeface="+mn-ea"/>
          <a:cs typeface="+mn-cs"/>
        </a:defRPr>
      </a:lvl3pPr>
      <a:lvl4pPr marL="1208587" indent="-298443" algn="l" defTabSz="1219170" rtl="0" eaLnBrk="1" latinLnBrk="0" hangingPunct="1">
        <a:spcBef>
          <a:spcPts val="400"/>
        </a:spcBef>
        <a:buFont typeface="Arial" pitchFamily="34" charset="0"/>
        <a:buChar char="–"/>
        <a:tabLst/>
        <a:defRPr sz="2133" kern="1200">
          <a:solidFill>
            <a:schemeClr val="tx1"/>
          </a:solidFill>
          <a:latin typeface="+mn-lt"/>
          <a:ea typeface="+mn-ea"/>
          <a:cs typeface="+mn-cs"/>
        </a:defRPr>
      </a:lvl4pPr>
      <a:lvl5pPr marL="1458348" indent="-239178" algn="l" defTabSz="1219170" rtl="0" eaLnBrk="1" latinLnBrk="0" hangingPunct="1">
        <a:spcBef>
          <a:spcPts val="400"/>
        </a:spcBef>
        <a:buFont typeface="Arial" pitchFamily="34" charset="0"/>
        <a:buChar char="»"/>
        <a:defRPr sz="21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653C32-BECE-25DE-33CE-DDE6530897C0}"/>
              </a:ext>
            </a:extLst>
          </p:cNvPr>
          <p:cNvSpPr>
            <a:spLocks noGrp="1"/>
          </p:cNvSpPr>
          <p:nvPr>
            <p:ph type="title"/>
          </p:nvPr>
        </p:nvSpPr>
        <p:spPr>
          <a:xfrm>
            <a:off x="623888" y="612000"/>
            <a:ext cx="10944224" cy="453818"/>
          </a:xfrm>
          <a:prstGeom prst="rect">
            <a:avLst/>
          </a:prstGeom>
        </p:spPr>
        <p:txBody>
          <a:bodyPr vert="horz" lIns="0" tIns="0" rIns="0" bIns="0" rtlCol="0" anchor="ctr">
            <a:noAutofit/>
          </a:bodyPr>
          <a:lstStyle/>
          <a:p>
            <a:r>
              <a:rPr lang="sv-SE"/>
              <a:t>Klicka här för att ändra mall för rubrikformat</a:t>
            </a:r>
            <a:endParaRPr lang="en-US"/>
          </a:p>
        </p:txBody>
      </p:sp>
      <p:sp>
        <p:nvSpPr>
          <p:cNvPr id="3" name="Text Placeholder 2">
            <a:extLst>
              <a:ext uri="{FF2B5EF4-FFF2-40B4-BE49-F238E27FC236}">
                <a16:creationId xmlns:a16="http://schemas.microsoft.com/office/drawing/2014/main" id="{AA8A6C95-B323-7EB5-24C7-BFCD2D00F420}"/>
              </a:ext>
            </a:extLst>
          </p:cNvPr>
          <p:cNvSpPr>
            <a:spLocks noGrp="1"/>
          </p:cNvSpPr>
          <p:nvPr>
            <p:ph type="body" idx="1"/>
          </p:nvPr>
        </p:nvSpPr>
        <p:spPr>
          <a:xfrm>
            <a:off x="623887" y="1412875"/>
            <a:ext cx="10944225" cy="4140000"/>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Footer Placeholder 4">
            <a:extLst>
              <a:ext uri="{FF2B5EF4-FFF2-40B4-BE49-F238E27FC236}">
                <a16:creationId xmlns:a16="http://schemas.microsoft.com/office/drawing/2014/main" id="{0D1970D5-6E52-CAFD-D158-E95C869308B7}"/>
              </a:ext>
            </a:extLst>
          </p:cNvPr>
          <p:cNvSpPr>
            <a:spLocks noGrp="1"/>
          </p:cNvSpPr>
          <p:nvPr>
            <p:ph type="ftr" sz="quarter" idx="3"/>
          </p:nvPr>
        </p:nvSpPr>
        <p:spPr>
          <a:xfrm>
            <a:off x="1944000" y="6209375"/>
            <a:ext cx="3862800" cy="507600"/>
          </a:xfrm>
          <a:prstGeom prst="rect">
            <a:avLst/>
          </a:prstGeom>
        </p:spPr>
        <p:txBody>
          <a:bodyPr vert="horz" lIns="0" tIns="0" rIns="0" bIns="0" rtlCol="0" anchor="ctr">
            <a:noAutofit/>
          </a:bodyPr>
          <a:lstStyle>
            <a:lvl1pPr algn="l">
              <a:defRPr sz="1000">
                <a:solidFill>
                  <a:schemeClr val="tx2"/>
                </a:solidFill>
              </a:defRPr>
            </a:lvl1pPr>
          </a:lstStyle>
          <a:p>
            <a:r>
              <a:rPr lang="fr-FR"/>
              <a:t>Footer</a:t>
            </a:r>
            <a:endParaRPr lang="en-US"/>
          </a:p>
        </p:txBody>
      </p:sp>
      <p:sp>
        <p:nvSpPr>
          <p:cNvPr id="6" name="Slide Number Placeholder 5">
            <a:extLst>
              <a:ext uri="{FF2B5EF4-FFF2-40B4-BE49-F238E27FC236}">
                <a16:creationId xmlns:a16="http://schemas.microsoft.com/office/drawing/2014/main" id="{5064A5CB-48FA-4099-0CBF-72874965B796}"/>
              </a:ext>
            </a:extLst>
          </p:cNvPr>
          <p:cNvSpPr>
            <a:spLocks noGrp="1"/>
          </p:cNvSpPr>
          <p:nvPr>
            <p:ph type="sldNum" sz="quarter" idx="4"/>
          </p:nvPr>
        </p:nvSpPr>
        <p:spPr>
          <a:xfrm>
            <a:off x="10942319" y="6209375"/>
            <a:ext cx="625793" cy="507600"/>
          </a:xfrm>
          <a:prstGeom prst="rect">
            <a:avLst/>
          </a:prstGeom>
        </p:spPr>
        <p:txBody>
          <a:bodyPr vert="horz" lIns="0" tIns="0" rIns="0" bIns="0" rtlCol="0" anchor="ctr">
            <a:noAutofit/>
          </a:bodyPr>
          <a:lstStyle>
            <a:lvl1pPr algn="r">
              <a:defRPr sz="1000">
                <a:solidFill>
                  <a:schemeClr val="tx2"/>
                </a:solidFill>
              </a:defRPr>
            </a:lvl1pPr>
          </a:lstStyle>
          <a:p>
            <a:fld id="{A84FFFC5-FA3D-4CD9-A140-2D888516534D}" type="slidenum">
              <a:rPr lang="en-US" smtClean="0"/>
              <a:pPr/>
              <a:t>‹#›</a:t>
            </a:fld>
            <a:endParaRPr lang="en-US"/>
          </a:p>
        </p:txBody>
      </p:sp>
      <p:pic>
        <p:nvPicPr>
          <p:cNvPr id="4" name="Picture 3">
            <a:extLst>
              <a:ext uri="{FF2B5EF4-FFF2-40B4-BE49-F238E27FC236}">
                <a16:creationId xmlns:a16="http://schemas.microsoft.com/office/drawing/2014/main" id="{0F215E3C-43AA-A2FA-1752-AF920D7477EE}"/>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622800" y="5826870"/>
            <a:ext cx="752238" cy="869130"/>
          </a:xfrm>
          <a:prstGeom prst="rect">
            <a:avLst/>
          </a:prstGeom>
        </p:spPr>
      </p:pic>
    </p:spTree>
    <p:extLst>
      <p:ext uri="{BB962C8B-B14F-4D97-AF65-F5344CB8AC3E}">
        <p14:creationId xmlns:p14="http://schemas.microsoft.com/office/powerpoint/2010/main" val="1610635350"/>
      </p:ext>
    </p:extLst>
  </p:cSld>
  <p:clrMap bg1="lt1" tx1="dk1" bg2="lt2" tx2="dk2" accent1="accent1" accent2="accent2" accent3="accent3" accent4="accent4" accent5="accent5" accent6="accent6" hlink="hlink" folHlink="folHlink"/>
  <p:sldLayoutIdLst>
    <p:sldLayoutId id="2147483734" r:id="rId1"/>
    <p:sldLayoutId id="2147483798" r:id="rId2"/>
    <p:sldLayoutId id="2147483984" r:id="rId3"/>
  </p:sldLayoutIdLst>
  <p:hf hdr="0" dt="0"/>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tx2"/>
          </a:solidFill>
          <a:latin typeface="+mn-lt"/>
          <a:ea typeface="+mn-ea"/>
          <a:cs typeface="+mn-cs"/>
        </a:defRPr>
      </a:lvl1pPr>
      <a:lvl2pPr marL="270000" indent="-270000" algn="l" defTabSz="914400" rtl="0" eaLnBrk="1" latinLnBrk="0" hangingPunct="1">
        <a:lnSpc>
          <a:spcPct val="100000"/>
        </a:lnSpc>
        <a:spcBef>
          <a:spcPts val="600"/>
        </a:spcBef>
        <a:buClr>
          <a:schemeClr val="tx2"/>
        </a:buClr>
        <a:buFont typeface="Arial" panose="020B0604020202020204" pitchFamily="34" charset="0"/>
        <a:buChar char="•"/>
        <a:defRPr sz="2000" kern="1200">
          <a:solidFill>
            <a:schemeClr val="tx2"/>
          </a:solidFill>
          <a:latin typeface="+mn-lt"/>
          <a:ea typeface="+mn-ea"/>
          <a:cs typeface="+mn-cs"/>
        </a:defRPr>
      </a:lvl2pPr>
      <a:lvl3pPr marL="540000" indent="-270000" algn="l" defTabSz="914400" rtl="0" eaLnBrk="1" latinLnBrk="0" hangingPunct="1">
        <a:lnSpc>
          <a:spcPct val="100000"/>
        </a:lnSpc>
        <a:spcBef>
          <a:spcPts val="600"/>
        </a:spcBef>
        <a:buClr>
          <a:schemeClr val="tx2"/>
        </a:buClr>
        <a:buFont typeface="Arial" panose="020B0604020202020204" pitchFamily="34" charset="0"/>
        <a:buChar char="−"/>
        <a:defRPr sz="2000" kern="1200">
          <a:solidFill>
            <a:schemeClr val="tx2"/>
          </a:solidFill>
          <a:latin typeface="+mn-lt"/>
          <a:ea typeface="+mn-ea"/>
          <a:cs typeface="+mn-cs"/>
        </a:defRPr>
      </a:lvl3pPr>
      <a:lvl4pPr marL="810000" indent="-270000" algn="l" defTabSz="914400" rtl="0" eaLnBrk="1" latinLnBrk="0" hangingPunct="1">
        <a:lnSpc>
          <a:spcPct val="100000"/>
        </a:lnSpc>
        <a:spcBef>
          <a:spcPts val="600"/>
        </a:spcBef>
        <a:buClr>
          <a:schemeClr val="tx2"/>
        </a:buClr>
        <a:buFont typeface="Arial" panose="020B0604020202020204" pitchFamily="34" charset="0"/>
        <a:buChar char="−"/>
        <a:defRPr sz="1800" kern="1200">
          <a:solidFill>
            <a:schemeClr val="tx2"/>
          </a:solidFill>
          <a:latin typeface="+mn-lt"/>
          <a:ea typeface="+mn-ea"/>
          <a:cs typeface="+mn-cs"/>
        </a:defRPr>
      </a:lvl4pPr>
      <a:lvl5pPr marL="810000" indent="-270000" algn="l" defTabSz="914400" rtl="0" eaLnBrk="1" latinLnBrk="0" hangingPunct="1">
        <a:lnSpc>
          <a:spcPct val="100000"/>
        </a:lnSpc>
        <a:spcBef>
          <a:spcPts val="600"/>
        </a:spcBef>
        <a:buClr>
          <a:schemeClr val="tx2"/>
        </a:buClr>
        <a:buFont typeface="Arial" panose="020B0604020202020204" pitchFamily="34" charset="0"/>
        <a:buChar char="−"/>
        <a:defRPr sz="1800" kern="1200">
          <a:solidFill>
            <a:schemeClr val="tx2"/>
          </a:solidFill>
          <a:latin typeface="+mn-lt"/>
          <a:ea typeface="+mn-ea"/>
          <a:cs typeface="+mn-cs"/>
        </a:defRPr>
      </a:lvl5pPr>
      <a:lvl6pPr marL="810000" indent="-270000" algn="l" defTabSz="914400" rtl="0" eaLnBrk="1" latinLnBrk="0" hangingPunct="1">
        <a:lnSpc>
          <a:spcPct val="100000"/>
        </a:lnSpc>
        <a:spcBef>
          <a:spcPts val="600"/>
        </a:spcBef>
        <a:buClr>
          <a:schemeClr val="tx2"/>
        </a:buClr>
        <a:buFont typeface="Arial" panose="020B0604020202020204" pitchFamily="34" charset="0"/>
        <a:buChar char="−"/>
        <a:defRPr sz="1800" kern="1200">
          <a:solidFill>
            <a:schemeClr val="tx2"/>
          </a:solidFill>
          <a:latin typeface="+mn-lt"/>
          <a:ea typeface="+mn-ea"/>
          <a:cs typeface="+mn-cs"/>
        </a:defRPr>
      </a:lvl6pPr>
      <a:lvl7pPr marL="810000" indent="-270000" algn="l" defTabSz="914400" rtl="0" eaLnBrk="1" latinLnBrk="0" hangingPunct="1">
        <a:lnSpc>
          <a:spcPct val="100000"/>
        </a:lnSpc>
        <a:spcBef>
          <a:spcPts val="600"/>
        </a:spcBef>
        <a:buClr>
          <a:schemeClr val="tx2"/>
        </a:buClr>
        <a:buFont typeface="Arial" panose="020B0604020202020204" pitchFamily="34" charset="0"/>
        <a:buChar char="−"/>
        <a:defRPr sz="1800" kern="1200">
          <a:solidFill>
            <a:schemeClr val="tx2"/>
          </a:solidFill>
          <a:latin typeface="+mn-lt"/>
          <a:ea typeface="+mn-ea"/>
          <a:cs typeface="+mn-cs"/>
        </a:defRPr>
      </a:lvl7pPr>
      <a:lvl8pPr marL="810000" indent="-270000" algn="l" defTabSz="914400" rtl="0" eaLnBrk="1" latinLnBrk="0" hangingPunct="1">
        <a:lnSpc>
          <a:spcPct val="100000"/>
        </a:lnSpc>
        <a:spcBef>
          <a:spcPts val="600"/>
        </a:spcBef>
        <a:buClr>
          <a:schemeClr val="tx2"/>
        </a:buClr>
        <a:buFont typeface="Arial" panose="020B0604020202020204" pitchFamily="34" charset="0"/>
        <a:buChar char="−"/>
        <a:defRPr sz="1800" kern="1200">
          <a:solidFill>
            <a:schemeClr val="tx2"/>
          </a:solidFill>
          <a:latin typeface="+mn-lt"/>
          <a:ea typeface="+mn-ea"/>
          <a:cs typeface="+mn-cs"/>
        </a:defRPr>
      </a:lvl8pPr>
      <a:lvl9pPr marL="810000" indent="-270000" algn="l" defTabSz="914400" rtl="0" eaLnBrk="1" latinLnBrk="0" hangingPunct="1">
        <a:lnSpc>
          <a:spcPct val="100000"/>
        </a:lnSpc>
        <a:spcBef>
          <a:spcPts val="600"/>
        </a:spcBef>
        <a:buClr>
          <a:schemeClr val="tx2"/>
        </a:buClr>
        <a:buFont typeface="Arial" panose="020B0604020202020204" pitchFamily="34" charset="0"/>
        <a:buChar char="−"/>
        <a:defRPr sz="18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46CE7D5-CF57-46EF-B807-FDD0502418D4}" type="datetimeFigureOut">
              <a:rPr lang="en-US" smtClean="0"/>
              <a:t>9/13/2023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1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653C32-BECE-25DE-33CE-DDE6530897C0}"/>
              </a:ext>
            </a:extLst>
          </p:cNvPr>
          <p:cNvSpPr>
            <a:spLocks noGrp="1"/>
          </p:cNvSpPr>
          <p:nvPr>
            <p:ph type="title"/>
          </p:nvPr>
        </p:nvSpPr>
        <p:spPr>
          <a:xfrm>
            <a:off x="623888" y="612000"/>
            <a:ext cx="10944224" cy="453818"/>
          </a:xfrm>
          <a:prstGeom prst="rect">
            <a:avLst/>
          </a:prstGeom>
        </p:spPr>
        <p:txBody>
          <a:bodyPr vert="horz" lIns="0" tIns="0" rIns="0" bIns="0" rtlCol="0" anchor="ctr">
            <a:noAutofit/>
          </a:bodyPr>
          <a:lstStyle/>
          <a:p>
            <a:r>
              <a:rPr lang="sv-SE"/>
              <a:t>Klicka här för att ändra mall för rubrikformat</a:t>
            </a:r>
            <a:endParaRPr lang="en-US"/>
          </a:p>
        </p:txBody>
      </p:sp>
      <p:sp>
        <p:nvSpPr>
          <p:cNvPr id="3" name="Text Placeholder 2">
            <a:extLst>
              <a:ext uri="{FF2B5EF4-FFF2-40B4-BE49-F238E27FC236}">
                <a16:creationId xmlns:a16="http://schemas.microsoft.com/office/drawing/2014/main" id="{AA8A6C95-B323-7EB5-24C7-BFCD2D00F420}"/>
              </a:ext>
            </a:extLst>
          </p:cNvPr>
          <p:cNvSpPr>
            <a:spLocks noGrp="1"/>
          </p:cNvSpPr>
          <p:nvPr>
            <p:ph type="body" idx="1"/>
          </p:nvPr>
        </p:nvSpPr>
        <p:spPr>
          <a:xfrm>
            <a:off x="623887" y="1412875"/>
            <a:ext cx="10944225" cy="4140000"/>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Footer Placeholder 4">
            <a:extLst>
              <a:ext uri="{FF2B5EF4-FFF2-40B4-BE49-F238E27FC236}">
                <a16:creationId xmlns:a16="http://schemas.microsoft.com/office/drawing/2014/main" id="{0D1970D5-6E52-CAFD-D158-E95C869308B7}"/>
              </a:ext>
            </a:extLst>
          </p:cNvPr>
          <p:cNvSpPr>
            <a:spLocks noGrp="1"/>
          </p:cNvSpPr>
          <p:nvPr>
            <p:ph type="ftr" sz="quarter" idx="3"/>
          </p:nvPr>
        </p:nvSpPr>
        <p:spPr>
          <a:xfrm>
            <a:off x="1944000" y="6209375"/>
            <a:ext cx="3862800" cy="507600"/>
          </a:xfrm>
          <a:prstGeom prst="rect">
            <a:avLst/>
          </a:prstGeom>
        </p:spPr>
        <p:txBody>
          <a:bodyPr vert="horz" lIns="0" tIns="0" rIns="0" bIns="0" rtlCol="0" anchor="ctr">
            <a:noAutofit/>
          </a:bodyPr>
          <a:lstStyle>
            <a:lvl1pPr algn="l">
              <a:defRPr sz="1000">
                <a:solidFill>
                  <a:schemeClr val="tx2"/>
                </a:solidFill>
              </a:defRPr>
            </a:lvl1pPr>
          </a:lstStyle>
          <a:p>
            <a:r>
              <a:rPr lang="fr-FR"/>
              <a:t>Footer</a:t>
            </a:r>
            <a:endParaRPr lang="en-US"/>
          </a:p>
        </p:txBody>
      </p:sp>
      <p:sp>
        <p:nvSpPr>
          <p:cNvPr id="6" name="Slide Number Placeholder 5">
            <a:extLst>
              <a:ext uri="{FF2B5EF4-FFF2-40B4-BE49-F238E27FC236}">
                <a16:creationId xmlns:a16="http://schemas.microsoft.com/office/drawing/2014/main" id="{5064A5CB-48FA-4099-0CBF-72874965B796}"/>
              </a:ext>
            </a:extLst>
          </p:cNvPr>
          <p:cNvSpPr>
            <a:spLocks noGrp="1"/>
          </p:cNvSpPr>
          <p:nvPr>
            <p:ph type="sldNum" sz="quarter" idx="4"/>
          </p:nvPr>
        </p:nvSpPr>
        <p:spPr>
          <a:xfrm>
            <a:off x="10942319" y="6209375"/>
            <a:ext cx="625793" cy="507600"/>
          </a:xfrm>
          <a:prstGeom prst="rect">
            <a:avLst/>
          </a:prstGeom>
        </p:spPr>
        <p:txBody>
          <a:bodyPr vert="horz" lIns="0" tIns="0" rIns="0" bIns="0" rtlCol="0" anchor="ctr">
            <a:noAutofit/>
          </a:bodyPr>
          <a:lstStyle>
            <a:lvl1pPr algn="r">
              <a:defRPr sz="1000">
                <a:solidFill>
                  <a:schemeClr val="tx2"/>
                </a:solidFill>
              </a:defRPr>
            </a:lvl1pPr>
          </a:lstStyle>
          <a:p>
            <a:fld id="{A84FFFC5-FA3D-4CD9-A140-2D888516534D}" type="slidenum">
              <a:rPr lang="en-US" smtClean="0"/>
              <a:pPr/>
              <a:t>‹#›</a:t>
            </a:fld>
            <a:endParaRPr lang="en-US"/>
          </a:p>
        </p:txBody>
      </p:sp>
      <p:pic>
        <p:nvPicPr>
          <p:cNvPr id="4" name="Picture 3">
            <a:extLst>
              <a:ext uri="{FF2B5EF4-FFF2-40B4-BE49-F238E27FC236}">
                <a16:creationId xmlns:a16="http://schemas.microsoft.com/office/drawing/2014/main" id="{0F215E3C-43AA-A2FA-1752-AF920D7477E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22800" y="5826870"/>
            <a:ext cx="752238" cy="869130"/>
          </a:xfrm>
          <a:prstGeom prst="rect">
            <a:avLst/>
          </a:prstGeom>
        </p:spPr>
      </p:pic>
    </p:spTree>
    <p:extLst>
      <p:ext uri="{BB962C8B-B14F-4D97-AF65-F5344CB8AC3E}">
        <p14:creationId xmlns:p14="http://schemas.microsoft.com/office/powerpoint/2010/main" val="2807881248"/>
      </p:ext>
    </p:extLst>
  </p:cSld>
  <p:clrMap bg1="lt1" tx1="dk1" bg2="lt2" tx2="dk2" accent1="accent1" accent2="accent2" accent3="accent3" accent4="accent4" accent5="accent5" accent6="accent6" hlink="hlink" folHlink="folHlink"/>
  <p:sldLayoutIdLst>
    <p:sldLayoutId id="2147483971" r:id="rId1"/>
  </p:sldLayoutIdLst>
  <p:hf hdr="0" dt="0"/>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tx2"/>
          </a:solidFill>
          <a:latin typeface="+mn-lt"/>
          <a:ea typeface="+mn-ea"/>
          <a:cs typeface="+mn-cs"/>
        </a:defRPr>
      </a:lvl1pPr>
      <a:lvl2pPr marL="270000" indent="-270000" algn="l" defTabSz="914400" rtl="0" eaLnBrk="1" latinLnBrk="0" hangingPunct="1">
        <a:lnSpc>
          <a:spcPct val="100000"/>
        </a:lnSpc>
        <a:spcBef>
          <a:spcPts val="600"/>
        </a:spcBef>
        <a:buClr>
          <a:schemeClr val="tx2"/>
        </a:buClr>
        <a:buFont typeface="Arial" panose="020B0604020202020204" pitchFamily="34" charset="0"/>
        <a:buChar char="•"/>
        <a:defRPr sz="2000" kern="1200">
          <a:solidFill>
            <a:schemeClr val="tx2"/>
          </a:solidFill>
          <a:latin typeface="+mn-lt"/>
          <a:ea typeface="+mn-ea"/>
          <a:cs typeface="+mn-cs"/>
        </a:defRPr>
      </a:lvl2pPr>
      <a:lvl3pPr marL="540000" indent="-270000" algn="l" defTabSz="914400" rtl="0" eaLnBrk="1" latinLnBrk="0" hangingPunct="1">
        <a:lnSpc>
          <a:spcPct val="100000"/>
        </a:lnSpc>
        <a:spcBef>
          <a:spcPts val="600"/>
        </a:spcBef>
        <a:buClr>
          <a:schemeClr val="tx2"/>
        </a:buClr>
        <a:buFont typeface="Arial" panose="020B0604020202020204" pitchFamily="34" charset="0"/>
        <a:buChar char="−"/>
        <a:defRPr sz="2000" kern="1200">
          <a:solidFill>
            <a:schemeClr val="tx2"/>
          </a:solidFill>
          <a:latin typeface="+mn-lt"/>
          <a:ea typeface="+mn-ea"/>
          <a:cs typeface="+mn-cs"/>
        </a:defRPr>
      </a:lvl3pPr>
      <a:lvl4pPr marL="810000" indent="-270000" algn="l" defTabSz="914400" rtl="0" eaLnBrk="1" latinLnBrk="0" hangingPunct="1">
        <a:lnSpc>
          <a:spcPct val="100000"/>
        </a:lnSpc>
        <a:spcBef>
          <a:spcPts val="600"/>
        </a:spcBef>
        <a:buClr>
          <a:schemeClr val="tx2"/>
        </a:buClr>
        <a:buFont typeface="Arial" panose="020B0604020202020204" pitchFamily="34" charset="0"/>
        <a:buChar char="−"/>
        <a:defRPr sz="1800" kern="1200">
          <a:solidFill>
            <a:schemeClr val="tx2"/>
          </a:solidFill>
          <a:latin typeface="+mn-lt"/>
          <a:ea typeface="+mn-ea"/>
          <a:cs typeface="+mn-cs"/>
        </a:defRPr>
      </a:lvl4pPr>
      <a:lvl5pPr marL="810000" indent="-270000" algn="l" defTabSz="914400" rtl="0" eaLnBrk="1" latinLnBrk="0" hangingPunct="1">
        <a:lnSpc>
          <a:spcPct val="100000"/>
        </a:lnSpc>
        <a:spcBef>
          <a:spcPts val="600"/>
        </a:spcBef>
        <a:buClr>
          <a:schemeClr val="tx2"/>
        </a:buClr>
        <a:buFont typeface="Arial" panose="020B0604020202020204" pitchFamily="34" charset="0"/>
        <a:buChar char="−"/>
        <a:defRPr sz="1800" kern="1200">
          <a:solidFill>
            <a:schemeClr val="tx2"/>
          </a:solidFill>
          <a:latin typeface="+mn-lt"/>
          <a:ea typeface="+mn-ea"/>
          <a:cs typeface="+mn-cs"/>
        </a:defRPr>
      </a:lvl5pPr>
      <a:lvl6pPr marL="810000" indent="-270000" algn="l" defTabSz="914400" rtl="0" eaLnBrk="1" latinLnBrk="0" hangingPunct="1">
        <a:lnSpc>
          <a:spcPct val="100000"/>
        </a:lnSpc>
        <a:spcBef>
          <a:spcPts val="600"/>
        </a:spcBef>
        <a:buClr>
          <a:schemeClr val="tx2"/>
        </a:buClr>
        <a:buFont typeface="Arial" panose="020B0604020202020204" pitchFamily="34" charset="0"/>
        <a:buChar char="−"/>
        <a:defRPr sz="1800" kern="1200">
          <a:solidFill>
            <a:schemeClr val="tx2"/>
          </a:solidFill>
          <a:latin typeface="+mn-lt"/>
          <a:ea typeface="+mn-ea"/>
          <a:cs typeface="+mn-cs"/>
        </a:defRPr>
      </a:lvl6pPr>
      <a:lvl7pPr marL="810000" indent="-270000" algn="l" defTabSz="914400" rtl="0" eaLnBrk="1" latinLnBrk="0" hangingPunct="1">
        <a:lnSpc>
          <a:spcPct val="100000"/>
        </a:lnSpc>
        <a:spcBef>
          <a:spcPts val="600"/>
        </a:spcBef>
        <a:buClr>
          <a:schemeClr val="tx2"/>
        </a:buClr>
        <a:buFont typeface="Arial" panose="020B0604020202020204" pitchFamily="34" charset="0"/>
        <a:buChar char="−"/>
        <a:defRPr sz="1800" kern="1200">
          <a:solidFill>
            <a:schemeClr val="tx2"/>
          </a:solidFill>
          <a:latin typeface="+mn-lt"/>
          <a:ea typeface="+mn-ea"/>
          <a:cs typeface="+mn-cs"/>
        </a:defRPr>
      </a:lvl7pPr>
      <a:lvl8pPr marL="810000" indent="-270000" algn="l" defTabSz="914400" rtl="0" eaLnBrk="1" latinLnBrk="0" hangingPunct="1">
        <a:lnSpc>
          <a:spcPct val="100000"/>
        </a:lnSpc>
        <a:spcBef>
          <a:spcPts val="600"/>
        </a:spcBef>
        <a:buClr>
          <a:schemeClr val="tx2"/>
        </a:buClr>
        <a:buFont typeface="Arial" panose="020B0604020202020204" pitchFamily="34" charset="0"/>
        <a:buChar char="−"/>
        <a:defRPr sz="1800" kern="1200">
          <a:solidFill>
            <a:schemeClr val="tx2"/>
          </a:solidFill>
          <a:latin typeface="+mn-lt"/>
          <a:ea typeface="+mn-ea"/>
          <a:cs typeface="+mn-cs"/>
        </a:defRPr>
      </a:lvl8pPr>
      <a:lvl9pPr marL="810000" indent="-270000" algn="l" defTabSz="914400" rtl="0" eaLnBrk="1" latinLnBrk="0" hangingPunct="1">
        <a:lnSpc>
          <a:spcPct val="100000"/>
        </a:lnSpc>
        <a:spcBef>
          <a:spcPts val="600"/>
        </a:spcBef>
        <a:buClr>
          <a:schemeClr val="tx2"/>
        </a:buClr>
        <a:buFont typeface="Arial" panose="020B0604020202020204" pitchFamily="34" charset="0"/>
        <a:buChar char="−"/>
        <a:defRPr sz="18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4B7FC2A6-A192-4DEF-A77F-CAFC6A5AD2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C34F61F0-3B88-4EEB-8D1B-A8CD295419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0625E7E-66BD-4088-9D19-EDD78828D1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F23FC4-0E5D-4AE6-A918-CE4F4289AC61}" type="datetimeFigureOut">
              <a:rPr lang="sv-SE" smtClean="0"/>
              <a:t>2023-09-13</a:t>
            </a:fld>
            <a:endParaRPr lang="sv-SE"/>
          </a:p>
        </p:txBody>
      </p:sp>
      <p:sp>
        <p:nvSpPr>
          <p:cNvPr id="5" name="Platshållare för sidfot 4">
            <a:extLst>
              <a:ext uri="{FF2B5EF4-FFF2-40B4-BE49-F238E27FC236}">
                <a16:creationId xmlns:a16="http://schemas.microsoft.com/office/drawing/2014/main" id="{82BA0482-8D2C-45E9-AA76-10CD751CE7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3B40E1E7-9B7D-4E4D-97A5-E63224F283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7DFAFB-0D38-4804-9989-3E39FD7FB8A1}" type="slidenum">
              <a:rPr lang="sv-SE" smtClean="0"/>
              <a:t>‹#›</a:t>
            </a:fld>
            <a:endParaRPr lang="sv-SE"/>
          </a:p>
        </p:txBody>
      </p:sp>
    </p:spTree>
    <p:extLst>
      <p:ext uri="{BB962C8B-B14F-4D97-AF65-F5344CB8AC3E}">
        <p14:creationId xmlns:p14="http://schemas.microsoft.com/office/powerpoint/2010/main" val="5989445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4.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2.png"/><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8.png"/><Relationship Id="rId2" Type="http://schemas.openxmlformats.org/officeDocument/2006/relationships/image" Target="../media/image93.jpeg"/><Relationship Id="rId1" Type="http://schemas.openxmlformats.org/officeDocument/2006/relationships/slideLayout" Target="../slideLayouts/slideLayout20.x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image" Target="../media/image95.jpeg"/></Relationships>
</file>

<file path=ppt/slides/_rels/slide1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4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89.jpeg"/><Relationship Id="rId7" Type="http://schemas.openxmlformats.org/officeDocument/2006/relationships/diagramQuickStyle" Target="../diagrams/quickStyle1.xml"/><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04.png"/><Relationship Id="rId9" Type="http://schemas.microsoft.com/office/2007/relationships/diagramDrawing" Target="../diagrams/drawing1.xml"/></Relationships>
</file>

<file path=ppt/slides/_rels/slide1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5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2.png"/><Relationship Id="rId1" Type="http://schemas.openxmlformats.org/officeDocument/2006/relationships/slideLayout" Target="../slideLayouts/slideLayout20.xml"/><Relationship Id="rId6" Type="http://schemas.openxmlformats.org/officeDocument/2006/relationships/image" Target="../media/image109.jpeg"/><Relationship Id="rId5" Type="http://schemas.openxmlformats.org/officeDocument/2006/relationships/image" Target="../media/image108.pn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1016/j.xphs.2020.09.055" TargetMode="External"/><Relationship Id="rId2" Type="http://schemas.openxmlformats.org/officeDocument/2006/relationships/image" Target="../media/image110.png"/><Relationship Id="rId1" Type="http://schemas.openxmlformats.org/officeDocument/2006/relationships/slideLayout" Target="../slideLayouts/slideLayout3.xml"/><Relationship Id="rId4" Type="http://schemas.openxmlformats.org/officeDocument/2006/relationships/image" Target="../media/image1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slideLayout" Target="../slideLayouts/slideLayout32.xml"/><Relationship Id="rId26" Type="http://schemas.openxmlformats.org/officeDocument/2006/relationships/image" Target="../media/image35.png"/><Relationship Id="rId39" Type="http://schemas.openxmlformats.org/officeDocument/2006/relationships/image" Target="../media/image48.png"/><Relationship Id="rId21" Type="http://schemas.openxmlformats.org/officeDocument/2006/relationships/image" Target="../media/image30.emf"/><Relationship Id="rId34" Type="http://schemas.openxmlformats.org/officeDocument/2006/relationships/image" Target="../media/image43.png"/><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image" Target="../media/image34.png"/><Relationship Id="rId33" Type="http://schemas.openxmlformats.org/officeDocument/2006/relationships/image" Target="../media/image42.png"/><Relationship Id="rId38" Type="http://schemas.openxmlformats.org/officeDocument/2006/relationships/image" Target="../media/image47.png"/><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oleObject" Target="../embeddings/oleObject1.bin"/><Relationship Id="rId29" Type="http://schemas.openxmlformats.org/officeDocument/2006/relationships/image" Target="../media/image38.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image" Target="../media/image33.jpeg"/><Relationship Id="rId32" Type="http://schemas.openxmlformats.org/officeDocument/2006/relationships/image" Target="../media/image41.png"/><Relationship Id="rId37" Type="http://schemas.openxmlformats.org/officeDocument/2006/relationships/image" Target="../media/image46.pn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image" Target="../media/image32.png"/><Relationship Id="rId28" Type="http://schemas.openxmlformats.org/officeDocument/2006/relationships/image" Target="../media/image37.jpeg"/><Relationship Id="rId36" Type="http://schemas.openxmlformats.org/officeDocument/2006/relationships/image" Target="../media/image45.png"/><Relationship Id="rId10" Type="http://schemas.openxmlformats.org/officeDocument/2006/relationships/tags" Target="../tags/tag10.xml"/><Relationship Id="rId19" Type="http://schemas.openxmlformats.org/officeDocument/2006/relationships/notesSlide" Target="../notesSlides/notesSlide3.xml"/><Relationship Id="rId31" Type="http://schemas.openxmlformats.org/officeDocument/2006/relationships/image" Target="../media/image40.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image" Target="../media/image31.png"/><Relationship Id="rId27" Type="http://schemas.openxmlformats.org/officeDocument/2006/relationships/image" Target="../media/image36.png"/><Relationship Id="rId30" Type="http://schemas.openxmlformats.org/officeDocument/2006/relationships/image" Target="../media/image39.png"/><Relationship Id="rId35" Type="http://schemas.openxmlformats.org/officeDocument/2006/relationships/image" Target="../media/image44.png"/><Relationship Id="rId8" Type="http://schemas.openxmlformats.org/officeDocument/2006/relationships/tags" Target="../tags/tag8.xml"/><Relationship Id="rId3" Type="http://schemas.openxmlformats.org/officeDocument/2006/relationships/tags" Target="../tags/tag3.xml"/></Relationships>
</file>

<file path=ppt/slides/_rels/slide5.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chart" Target="../charts/chart8.xml"/><Relationship Id="rId3" Type="http://schemas.openxmlformats.org/officeDocument/2006/relationships/tags" Target="../tags/tag20.xml"/><Relationship Id="rId7" Type="http://schemas.openxmlformats.org/officeDocument/2006/relationships/image" Target="../media/image50.jpeg"/><Relationship Id="rId12" Type="http://schemas.openxmlformats.org/officeDocument/2006/relationships/chart" Target="../charts/chart7.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49.jpeg"/><Relationship Id="rId11" Type="http://schemas.openxmlformats.org/officeDocument/2006/relationships/chart" Target="../charts/chart6.xml"/><Relationship Id="rId5" Type="http://schemas.openxmlformats.org/officeDocument/2006/relationships/notesSlide" Target="../notesSlides/notesSlide4.xml"/><Relationship Id="rId10" Type="http://schemas.openxmlformats.org/officeDocument/2006/relationships/chart" Target="../charts/chart5.xml"/><Relationship Id="rId4" Type="http://schemas.openxmlformats.org/officeDocument/2006/relationships/slideLayout" Target="../slideLayouts/slideLayout20.xml"/><Relationship Id="rId9" Type="http://schemas.openxmlformats.org/officeDocument/2006/relationships/chart" Target="../charts/chart4.xml"/><Relationship Id="rId14" Type="http://schemas.openxmlformats.org/officeDocument/2006/relationships/chart" Target="../charts/chart9.xml"/></Relationships>
</file>

<file path=ppt/slides/_rels/slide6.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png"/><Relationship Id="rId7" Type="http://schemas.openxmlformats.org/officeDocument/2006/relationships/image" Target="../media/image57.jpeg"/><Relationship Id="rId12" Type="http://schemas.openxmlformats.org/officeDocument/2006/relationships/image" Target="../media/image62.png"/><Relationship Id="rId2" Type="http://schemas.openxmlformats.org/officeDocument/2006/relationships/image" Target="../media/image52.png"/><Relationship Id="rId1" Type="http://schemas.openxmlformats.org/officeDocument/2006/relationships/slideLayout" Target="../slideLayouts/slideLayout20.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jpe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7.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4.png"/><Relationship Id="rId18" Type="http://schemas.openxmlformats.org/officeDocument/2006/relationships/image" Target="../media/image79.jpeg"/><Relationship Id="rId26" Type="http://schemas.openxmlformats.org/officeDocument/2006/relationships/image" Target="../media/image87.png"/><Relationship Id="rId3" Type="http://schemas.openxmlformats.org/officeDocument/2006/relationships/image" Target="../media/image64.svg"/><Relationship Id="rId21" Type="http://schemas.openxmlformats.org/officeDocument/2006/relationships/image" Target="../media/image82.png"/><Relationship Id="rId7" Type="http://schemas.openxmlformats.org/officeDocument/2006/relationships/image" Target="../media/image68.png"/><Relationship Id="rId12" Type="http://schemas.openxmlformats.org/officeDocument/2006/relationships/image" Target="../media/image73.svg"/><Relationship Id="rId17" Type="http://schemas.openxmlformats.org/officeDocument/2006/relationships/image" Target="../media/image78.png"/><Relationship Id="rId25" Type="http://schemas.openxmlformats.org/officeDocument/2006/relationships/image" Target="../media/image86.jpeg"/><Relationship Id="rId2" Type="http://schemas.openxmlformats.org/officeDocument/2006/relationships/image" Target="../media/image63.png"/><Relationship Id="rId16" Type="http://schemas.openxmlformats.org/officeDocument/2006/relationships/image" Target="../media/image77.png"/><Relationship Id="rId20" Type="http://schemas.openxmlformats.org/officeDocument/2006/relationships/image" Target="../media/image81.svg"/><Relationship Id="rId29" Type="http://schemas.openxmlformats.org/officeDocument/2006/relationships/image" Target="../media/image90.png"/><Relationship Id="rId1" Type="http://schemas.openxmlformats.org/officeDocument/2006/relationships/slideLayout" Target="../slideLayouts/slideLayout20.xml"/><Relationship Id="rId6" Type="http://schemas.openxmlformats.org/officeDocument/2006/relationships/image" Target="../media/image67.png"/><Relationship Id="rId11" Type="http://schemas.openxmlformats.org/officeDocument/2006/relationships/image" Target="../media/image72.png"/><Relationship Id="rId24" Type="http://schemas.openxmlformats.org/officeDocument/2006/relationships/image" Target="../media/image85.svg"/><Relationship Id="rId5" Type="http://schemas.openxmlformats.org/officeDocument/2006/relationships/image" Target="../media/image66.svg"/><Relationship Id="rId15" Type="http://schemas.openxmlformats.org/officeDocument/2006/relationships/image" Target="../media/image76.png"/><Relationship Id="rId23" Type="http://schemas.openxmlformats.org/officeDocument/2006/relationships/image" Target="../media/image84.png"/><Relationship Id="rId28" Type="http://schemas.openxmlformats.org/officeDocument/2006/relationships/image" Target="../media/image89.jpeg"/><Relationship Id="rId10" Type="http://schemas.openxmlformats.org/officeDocument/2006/relationships/image" Target="../media/image71.svg"/><Relationship Id="rId19" Type="http://schemas.openxmlformats.org/officeDocument/2006/relationships/image" Target="../media/image80.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svg"/><Relationship Id="rId22" Type="http://schemas.openxmlformats.org/officeDocument/2006/relationships/image" Target="../media/image83.svg"/><Relationship Id="rId27" Type="http://schemas.openxmlformats.org/officeDocument/2006/relationships/image" Target="../media/image88.png"/></Relationships>
</file>

<file path=ppt/slides/_rels/slide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23.jpe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hyperlink" Target="https://github.com/henrikbostrom/crepes" TargetMode="External"/><Relationship Id="rId2" Type="http://schemas.openxmlformats.org/officeDocument/2006/relationships/hyperlink" Target="https://proceedings.mlr.press/v179/bostrom22a/bostrom22a.pdf" TargetMode="External"/><Relationship Id="rId1" Type="http://schemas.openxmlformats.org/officeDocument/2006/relationships/slideLayout" Target="../slideLayouts/slideLayout41.xml"/><Relationship Id="rId4" Type="http://schemas.openxmlformats.org/officeDocument/2006/relationships/image" Target="../media/image9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lage of different objects&#10;&#10;Description automatically generated">
            <a:extLst>
              <a:ext uri="{FF2B5EF4-FFF2-40B4-BE49-F238E27FC236}">
                <a16:creationId xmlns:a16="http://schemas.microsoft.com/office/drawing/2014/main" id="{1E79AD64-B29A-5E95-CD93-583363F5EAD5}"/>
              </a:ext>
            </a:extLst>
          </p:cNvPr>
          <p:cNvPicPr>
            <a:picLocks noChangeAspect="1"/>
          </p:cNvPicPr>
          <p:nvPr/>
        </p:nvPicPr>
        <p:blipFill>
          <a:blip r:embed="rId2"/>
          <a:stretch>
            <a:fillRect/>
          </a:stretch>
        </p:blipFill>
        <p:spPr>
          <a:xfrm>
            <a:off x="1521459" y="2405743"/>
            <a:ext cx="8471063" cy="2701455"/>
          </a:xfrm>
          <a:prstGeom prst="rect">
            <a:avLst/>
          </a:prstGeom>
        </p:spPr>
      </p:pic>
      <p:sp>
        <p:nvSpPr>
          <p:cNvPr id="7" name="Title 3">
            <a:extLst>
              <a:ext uri="{FF2B5EF4-FFF2-40B4-BE49-F238E27FC236}">
                <a16:creationId xmlns:a16="http://schemas.microsoft.com/office/drawing/2014/main" id="{EBA23A99-BE56-7086-96AB-CA142B343405}"/>
              </a:ext>
            </a:extLst>
          </p:cNvPr>
          <p:cNvSpPr>
            <a:spLocks noGrp="1"/>
          </p:cNvSpPr>
          <p:nvPr>
            <p:ph type="title"/>
          </p:nvPr>
        </p:nvSpPr>
        <p:spPr>
          <a:xfrm>
            <a:off x="451757" y="978393"/>
            <a:ext cx="11288486" cy="1143000"/>
          </a:xfrm>
        </p:spPr>
        <p:txBody>
          <a:bodyPr>
            <a:noAutofit/>
          </a:bodyPr>
          <a:lstStyle/>
          <a:p>
            <a:pPr algn="ctr"/>
            <a:r>
              <a:rPr lang="en-US" sz="4800" b="1" dirty="0">
                <a:solidFill>
                  <a:srgbClr val="002060"/>
                </a:solidFill>
                <a:cs typeface="Arial"/>
              </a:rPr>
              <a:t>Application of conformal regression on real-world use cases with CREPES &amp; MAPIE</a:t>
            </a:r>
            <a:endParaRPr lang="en-US" sz="4800" b="1" dirty="0">
              <a:solidFill>
                <a:srgbClr val="002060"/>
              </a:solidFill>
              <a:cs typeface="Calibri Light"/>
            </a:endParaRPr>
          </a:p>
        </p:txBody>
      </p:sp>
      <p:sp>
        <p:nvSpPr>
          <p:cNvPr id="9" name="Subtitle 2">
            <a:extLst>
              <a:ext uri="{FF2B5EF4-FFF2-40B4-BE49-F238E27FC236}">
                <a16:creationId xmlns:a16="http://schemas.microsoft.com/office/drawing/2014/main" id="{CD5C7345-0860-08AF-1E23-833E599F3A8A}"/>
              </a:ext>
            </a:extLst>
          </p:cNvPr>
          <p:cNvSpPr txBox="1">
            <a:spLocks/>
          </p:cNvSpPr>
          <p:nvPr/>
        </p:nvSpPr>
        <p:spPr>
          <a:xfrm>
            <a:off x="814333" y="5186748"/>
            <a:ext cx="9687723" cy="409600"/>
          </a:xfrm>
          <a:prstGeom prst="rect">
            <a:avLst/>
          </a:prstGeom>
        </p:spPr>
        <p:txBody>
          <a:bodyPr vert="horz" lIns="91440" tIns="7200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IN" b="1" dirty="0">
                <a:cs typeface="Calibri"/>
              </a:rPr>
              <a:t>COPA 2023</a:t>
            </a:r>
            <a:endParaRPr lang="en-IN" sz="2100" dirty="0">
              <a:cs typeface="Calibri"/>
            </a:endParaRPr>
          </a:p>
          <a:p>
            <a:pPr marL="0" indent="0" algn="ctr">
              <a:buNone/>
            </a:pPr>
            <a:r>
              <a:rPr lang="en-IN" sz="2000" b="1" i="1" dirty="0">
                <a:cs typeface="Calibri"/>
              </a:rPr>
              <a:t>Nasir Uddin </a:t>
            </a:r>
            <a:r>
              <a:rPr lang="en-IN" sz="2000" b="1" dirty="0">
                <a:cs typeface="Calibri"/>
              </a:rPr>
              <a:t>, Data Scientist, Husqvarna AI Lab, Sweden</a:t>
            </a:r>
          </a:p>
          <a:p>
            <a:pPr marL="0" indent="0" algn="ctr">
              <a:buNone/>
            </a:pPr>
            <a:r>
              <a:rPr lang="en-IN" sz="2000" b="1" i="1" dirty="0" err="1">
                <a:cs typeface="Calibri"/>
              </a:rPr>
              <a:t>Tuwe</a:t>
            </a:r>
            <a:r>
              <a:rPr lang="en-IN" sz="2000" b="1" i="1" dirty="0">
                <a:cs typeface="Calibri"/>
              </a:rPr>
              <a:t> Löfström</a:t>
            </a:r>
            <a:r>
              <a:rPr lang="en-IN" sz="2000" b="1" dirty="0">
                <a:cs typeface="Calibri"/>
              </a:rPr>
              <a:t>, Assistant Professor, Jönköping University, Sweden</a:t>
            </a:r>
          </a:p>
        </p:txBody>
      </p:sp>
    </p:spTree>
    <p:extLst>
      <p:ext uri="{BB962C8B-B14F-4D97-AF65-F5344CB8AC3E}">
        <p14:creationId xmlns:p14="http://schemas.microsoft.com/office/powerpoint/2010/main" val="3677586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24224-0222-BDBD-D7A4-B25291DC3A95}"/>
              </a:ext>
            </a:extLst>
          </p:cNvPr>
          <p:cNvSpPr>
            <a:spLocks noGrp="1"/>
          </p:cNvSpPr>
          <p:nvPr>
            <p:ph type="title"/>
          </p:nvPr>
        </p:nvSpPr>
        <p:spPr>
          <a:xfrm>
            <a:off x="838200" y="94914"/>
            <a:ext cx="10515600" cy="1325563"/>
          </a:xfrm>
        </p:spPr>
        <p:txBody>
          <a:bodyPr>
            <a:noAutofit/>
          </a:bodyPr>
          <a:lstStyle/>
          <a:p>
            <a:r>
              <a:rPr lang="en-US" sz="4800" b="1" dirty="0">
                <a:cs typeface="Calibri Light"/>
              </a:rPr>
              <a:t>Conformal Prediction (MAPIE)</a:t>
            </a:r>
          </a:p>
        </p:txBody>
      </p:sp>
      <p:sp>
        <p:nvSpPr>
          <p:cNvPr id="4" name="Content Placeholder 3">
            <a:extLst>
              <a:ext uri="{FF2B5EF4-FFF2-40B4-BE49-F238E27FC236}">
                <a16:creationId xmlns:a16="http://schemas.microsoft.com/office/drawing/2014/main" id="{E67EB612-842C-C32C-E45F-4B5902A2F21A}"/>
              </a:ext>
            </a:extLst>
          </p:cNvPr>
          <p:cNvSpPr>
            <a:spLocks noGrp="1"/>
          </p:cNvSpPr>
          <p:nvPr>
            <p:ph idx="1"/>
          </p:nvPr>
        </p:nvSpPr>
        <p:spPr>
          <a:xfrm>
            <a:off x="708498" y="2355242"/>
            <a:ext cx="5142089" cy="4351338"/>
          </a:xfrm>
        </p:spPr>
        <p:txBody>
          <a:bodyPr vert="horz" lIns="91440" tIns="45720" rIns="91440" bIns="45720" rtlCol="0" anchor="t">
            <a:normAutofit fontScale="92500" lnSpcReduction="20000"/>
          </a:bodyPr>
          <a:lstStyle/>
          <a:p>
            <a:pPr marL="0" indent="0">
              <a:buNone/>
            </a:pPr>
            <a:endParaRPr lang="en-US" b="1">
              <a:cs typeface="Calibri" panose="020F0502020204030204"/>
            </a:endParaRPr>
          </a:p>
          <a:p>
            <a:r>
              <a:rPr lang="en-US" b="1"/>
              <a:t>MAPIE - Model Agnostic Prediction Interval Estimator</a:t>
            </a:r>
            <a:endParaRPr lang="en-US">
              <a:cs typeface="Calibri" panose="020F0502020204030204"/>
            </a:endParaRPr>
          </a:p>
          <a:p>
            <a:pPr lvl="1"/>
            <a:r>
              <a:rPr lang="en-US">
                <a:ea typeface="+mn-lt"/>
                <a:cs typeface="+mn-lt"/>
              </a:rPr>
              <a:t>MAPIE allows to easily estimate prediction intervals (or prediction sets) using scikit-learn-compatible model for single-output regression or multi-class classification settings.</a:t>
            </a:r>
            <a:endParaRPr lang="en-US">
              <a:cs typeface="Calibri"/>
            </a:endParaRPr>
          </a:p>
          <a:p>
            <a:pPr lvl="1"/>
            <a:r>
              <a:rPr lang="en-US">
                <a:ea typeface="+mn-lt"/>
                <a:cs typeface="+mn-lt"/>
              </a:rPr>
              <a:t>Prediction intervals output by MAPIE encompass both aleatoric and epistemic uncertainties and are backed by strong theoretical guarantees thanks to conformal prediction methods</a:t>
            </a:r>
            <a:endParaRPr lang="en-US">
              <a:cs typeface="Calibri"/>
            </a:endParaRPr>
          </a:p>
          <a:p>
            <a:r>
              <a:rPr lang="en-US" b="1"/>
              <a:t>How does Mapie works for regression?</a:t>
            </a:r>
            <a:endParaRPr lang="en-US"/>
          </a:p>
          <a:p>
            <a:pPr lvl="1"/>
            <a:r>
              <a:rPr lang="en-US">
                <a:ea typeface="+mn-lt"/>
                <a:cs typeface="+mn-lt"/>
              </a:rPr>
              <a:t>Based on cross-validation and relies on: - Conformity scores on the whole training set obtained by cross-validation,</a:t>
            </a:r>
          </a:p>
          <a:p>
            <a:pPr lvl="1"/>
            <a:r>
              <a:rPr lang="en-US">
                <a:ea typeface="+mn-lt"/>
                <a:cs typeface="+mn-lt"/>
              </a:rPr>
              <a:t>Perturbed models generated during the cross-validation.</a:t>
            </a:r>
          </a:p>
          <a:p>
            <a:pPr lvl="1"/>
            <a:r>
              <a:rPr lang="en-US">
                <a:ea typeface="+mn-lt"/>
                <a:cs typeface="+mn-lt"/>
              </a:rPr>
              <a:t> MAPIE then combines all these elements in a way that provides prediction intervals on new data with strong theoretical guarantees</a:t>
            </a:r>
            <a:endParaRPr lang="en-US">
              <a:cs typeface="Calibri"/>
            </a:endParaRPr>
          </a:p>
          <a:p>
            <a:endParaRPr lang="en-US">
              <a:cs typeface="Calibri"/>
            </a:endParaRPr>
          </a:p>
        </p:txBody>
      </p:sp>
      <p:pic>
        <p:nvPicPr>
          <p:cNvPr id="5" name="Picture 5" descr="Diagram&#10;&#10;Description automatically generated">
            <a:extLst>
              <a:ext uri="{FF2B5EF4-FFF2-40B4-BE49-F238E27FC236}">
                <a16:creationId xmlns:a16="http://schemas.microsoft.com/office/drawing/2014/main" id="{CABD4AF1-865C-AD51-0539-72F662BB6AF9}"/>
              </a:ext>
            </a:extLst>
          </p:cNvPr>
          <p:cNvPicPr>
            <a:picLocks noChangeAspect="1"/>
          </p:cNvPicPr>
          <p:nvPr/>
        </p:nvPicPr>
        <p:blipFill>
          <a:blip r:embed="rId2"/>
          <a:stretch>
            <a:fillRect/>
          </a:stretch>
        </p:blipFill>
        <p:spPr>
          <a:xfrm>
            <a:off x="6620934" y="1533733"/>
            <a:ext cx="3714044" cy="4580757"/>
          </a:xfrm>
          <a:prstGeom prst="rect">
            <a:avLst/>
          </a:prstGeom>
        </p:spPr>
      </p:pic>
      <p:pic>
        <p:nvPicPr>
          <p:cNvPr id="9" name="Picture 11" descr="Logo, company name&#10;&#10;Description automatically generated">
            <a:extLst>
              <a:ext uri="{FF2B5EF4-FFF2-40B4-BE49-F238E27FC236}">
                <a16:creationId xmlns:a16="http://schemas.microsoft.com/office/drawing/2014/main" id="{A0EAFB7A-EAB9-3FA3-BE0D-5518691AD9F7}"/>
              </a:ext>
            </a:extLst>
          </p:cNvPr>
          <p:cNvPicPr>
            <a:picLocks noChangeAspect="1"/>
          </p:cNvPicPr>
          <p:nvPr/>
        </p:nvPicPr>
        <p:blipFill>
          <a:blip r:embed="rId3"/>
          <a:stretch>
            <a:fillRect/>
          </a:stretch>
        </p:blipFill>
        <p:spPr>
          <a:xfrm>
            <a:off x="892329" y="1665174"/>
            <a:ext cx="1978763" cy="758342"/>
          </a:xfrm>
          <a:prstGeom prst="rect">
            <a:avLst/>
          </a:prstGeom>
        </p:spPr>
      </p:pic>
    </p:spTree>
    <p:extLst>
      <p:ext uri="{BB962C8B-B14F-4D97-AF65-F5344CB8AC3E}">
        <p14:creationId xmlns:p14="http://schemas.microsoft.com/office/powerpoint/2010/main" val="103105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 78">
            <a:extLst>
              <a:ext uri="{FF2B5EF4-FFF2-40B4-BE49-F238E27FC236}">
                <a16:creationId xmlns:a16="http://schemas.microsoft.com/office/drawing/2014/main" id="{D96568F6-D658-4C78-81E7-C09F335EFAF8}"/>
              </a:ext>
            </a:extLst>
          </p:cNvPr>
          <p:cNvGrpSpPr/>
          <p:nvPr/>
        </p:nvGrpSpPr>
        <p:grpSpPr>
          <a:xfrm>
            <a:off x="3882289" y="1608314"/>
            <a:ext cx="407955" cy="4557348"/>
            <a:chOff x="3320621" y="941538"/>
            <a:chExt cx="305966" cy="3606054"/>
          </a:xfrm>
        </p:grpSpPr>
        <p:cxnSp>
          <p:nvCxnSpPr>
            <p:cNvPr id="80" name="Straight Connector 79">
              <a:extLst>
                <a:ext uri="{FF2B5EF4-FFF2-40B4-BE49-F238E27FC236}">
                  <a16:creationId xmlns:a16="http://schemas.microsoft.com/office/drawing/2014/main" id="{E88ACD76-3EBF-4F9F-8773-029776076D87}"/>
                </a:ext>
              </a:extLst>
            </p:cNvPr>
            <p:cNvCxnSpPr>
              <a:cxnSpLocks/>
            </p:cNvCxnSpPr>
            <p:nvPr/>
          </p:nvCxnSpPr>
          <p:spPr>
            <a:xfrm>
              <a:off x="3471519" y="1003510"/>
              <a:ext cx="0" cy="3544082"/>
            </a:xfrm>
            <a:prstGeom prst="line">
              <a:avLst/>
            </a:prstGeom>
            <a:noFill/>
            <a:ln w="9525" cap="flat" cmpd="sng" algn="ctr">
              <a:solidFill>
                <a:schemeClr val="accent2"/>
              </a:solidFill>
              <a:prstDash val="solid"/>
            </a:ln>
            <a:effectLst/>
          </p:spPr>
        </p:cxnSp>
        <p:grpSp>
          <p:nvGrpSpPr>
            <p:cNvPr id="81" name="Group 80">
              <a:extLst>
                <a:ext uri="{FF2B5EF4-FFF2-40B4-BE49-F238E27FC236}">
                  <a16:creationId xmlns:a16="http://schemas.microsoft.com/office/drawing/2014/main" id="{69306595-31F0-4123-9006-988CC71229BE}"/>
                </a:ext>
              </a:extLst>
            </p:cNvPr>
            <p:cNvGrpSpPr/>
            <p:nvPr/>
          </p:nvGrpSpPr>
          <p:grpSpPr>
            <a:xfrm>
              <a:off x="3320621" y="941538"/>
              <a:ext cx="305966" cy="305966"/>
              <a:chOff x="3351634" y="1350616"/>
              <a:chExt cx="305966" cy="305966"/>
            </a:xfrm>
          </p:grpSpPr>
          <p:sp>
            <p:nvSpPr>
              <p:cNvPr id="82" name="Oval 81">
                <a:extLst>
                  <a:ext uri="{FF2B5EF4-FFF2-40B4-BE49-F238E27FC236}">
                    <a16:creationId xmlns:a16="http://schemas.microsoft.com/office/drawing/2014/main" id="{045F03C5-2719-487F-81BB-F0E7D71825C8}"/>
                  </a:ext>
                </a:extLst>
              </p:cNvPr>
              <p:cNvSpPr/>
              <p:nvPr/>
            </p:nvSpPr>
            <p:spPr>
              <a:xfrm>
                <a:off x="3351634" y="1350616"/>
                <a:ext cx="305966" cy="305966"/>
              </a:xfrm>
              <a:prstGeom prst="ellipse">
                <a:avLst/>
              </a:prstGeom>
              <a:solidFill>
                <a:srgbClr val="FFFFFF"/>
              </a:solidFill>
              <a:ln w="9525" cap="flat" cmpd="sng" algn="ctr">
                <a:noFill/>
                <a:prstDash val="solid"/>
              </a:ln>
              <a:effectLst>
                <a:outerShdw blurRad="63500" sx="102000" sy="102000" algn="ctr" rotWithShape="0">
                  <a:prstClr val="black">
                    <a:alpha val="40000"/>
                  </a:prstClr>
                </a:outerShdw>
              </a:effectLst>
              <a:extLst>
                <a:ext uri="{91240B29-F687-4F45-9708-019B960494DF}">
                  <a14:hiddenLine xmlns:a14="http://schemas.microsoft.com/office/drawing/2010/main" w="9525" cap="flat" cmpd="sng" algn="ctr">
                    <a:solidFill>
                      <a:schemeClr val="accent6"/>
                    </a:solidFill>
                    <a:prstDash val="solid"/>
                  </a14:hiddenLine>
                </a:ext>
              </a:extLst>
            </p:spPr>
            <p:txBody>
              <a:bodyPr rtlCol="0" anchor="ctr"/>
              <a:lstStyle/>
              <a:p>
                <a:pPr algn="ctr" defTabSz="1219140">
                  <a:defRPr/>
                </a:pPr>
                <a:endParaRPr lang="en-US" sz="1733" kern="0">
                  <a:solidFill>
                    <a:srgbClr val="124191"/>
                  </a:solidFill>
                  <a:latin typeface="Arial"/>
                  <a:ea typeface="ＭＳ Ｐゴシック"/>
                </a:endParaRPr>
              </a:p>
            </p:txBody>
          </p:sp>
          <p:sp>
            <p:nvSpPr>
              <p:cNvPr id="83" name="Chevron 8">
                <a:extLst>
                  <a:ext uri="{FF2B5EF4-FFF2-40B4-BE49-F238E27FC236}">
                    <a16:creationId xmlns:a16="http://schemas.microsoft.com/office/drawing/2014/main" id="{1CF84274-0BBF-4C53-90D0-B5238036FA05}"/>
                  </a:ext>
                </a:extLst>
              </p:cNvPr>
              <p:cNvSpPr/>
              <p:nvPr/>
            </p:nvSpPr>
            <p:spPr>
              <a:xfrm>
                <a:off x="3405089" y="1408496"/>
                <a:ext cx="132331" cy="190207"/>
              </a:xfrm>
              <a:prstGeom prst="chevron">
                <a:avLst/>
              </a:prstGeom>
              <a:solidFill>
                <a:schemeClr val="accent6"/>
              </a:solidFill>
              <a:ln>
                <a:noFill/>
              </a:ln>
              <a:effectLst/>
            </p:spPr>
            <p:txBody>
              <a:bodyPr wrap="square" lIns="60960" tIns="60960" rIns="60960" bIns="60960" anchor="ctr" anchorCtr="0">
                <a:noAutofit/>
              </a:bodyPr>
              <a:lstStyle/>
              <a:p>
                <a:pPr defTabSz="1219140">
                  <a:defRPr/>
                </a:pPr>
                <a:endParaRPr lang="en-US" sz="1733" b="1" kern="0">
                  <a:solidFill>
                    <a:srgbClr val="FFFFFF"/>
                  </a:solidFill>
                  <a:latin typeface="Arial"/>
                  <a:ea typeface="ＭＳ Ｐゴシック"/>
                </a:endParaRPr>
              </a:p>
            </p:txBody>
          </p:sp>
          <p:sp>
            <p:nvSpPr>
              <p:cNvPr id="84" name="Chevron 9">
                <a:extLst>
                  <a:ext uri="{FF2B5EF4-FFF2-40B4-BE49-F238E27FC236}">
                    <a16:creationId xmlns:a16="http://schemas.microsoft.com/office/drawing/2014/main" id="{F24C1BFF-866E-4F97-A914-A767390D9FCA}"/>
                  </a:ext>
                </a:extLst>
              </p:cNvPr>
              <p:cNvSpPr/>
              <p:nvPr/>
            </p:nvSpPr>
            <p:spPr>
              <a:xfrm>
                <a:off x="3490287" y="1408496"/>
                <a:ext cx="132331" cy="190207"/>
              </a:xfrm>
              <a:prstGeom prst="chevron">
                <a:avLst/>
              </a:prstGeom>
              <a:solidFill>
                <a:schemeClr val="accent2"/>
              </a:solidFill>
              <a:ln>
                <a:noFill/>
              </a:ln>
              <a:effectLst/>
            </p:spPr>
            <p:txBody>
              <a:bodyPr wrap="square" lIns="60960" tIns="60960" rIns="60960" bIns="60960" anchor="ctr" anchorCtr="0">
                <a:noAutofit/>
              </a:bodyPr>
              <a:lstStyle/>
              <a:p>
                <a:pPr defTabSz="1219140">
                  <a:defRPr/>
                </a:pPr>
                <a:endParaRPr lang="en-US" sz="1733" b="1" kern="0">
                  <a:solidFill>
                    <a:srgbClr val="FFFFFF"/>
                  </a:solidFill>
                  <a:latin typeface="Arial"/>
                  <a:ea typeface="ＭＳ Ｐゴシック"/>
                </a:endParaRPr>
              </a:p>
            </p:txBody>
          </p:sp>
        </p:grpSp>
      </p:grpSp>
      <p:grpSp>
        <p:nvGrpSpPr>
          <p:cNvPr id="85" name="Group 84">
            <a:extLst>
              <a:ext uri="{FF2B5EF4-FFF2-40B4-BE49-F238E27FC236}">
                <a16:creationId xmlns:a16="http://schemas.microsoft.com/office/drawing/2014/main" id="{325BDFC6-66B5-4FE9-81C0-8CD113501959}"/>
              </a:ext>
            </a:extLst>
          </p:cNvPr>
          <p:cNvGrpSpPr/>
          <p:nvPr/>
        </p:nvGrpSpPr>
        <p:grpSpPr>
          <a:xfrm>
            <a:off x="690354" y="1390820"/>
            <a:ext cx="3070073" cy="3641006"/>
            <a:chOff x="422656" y="783232"/>
            <a:chExt cx="2682494" cy="2914880"/>
          </a:xfrm>
        </p:grpSpPr>
        <p:cxnSp>
          <p:nvCxnSpPr>
            <p:cNvPr id="86" name="Straight Connector 85">
              <a:extLst>
                <a:ext uri="{FF2B5EF4-FFF2-40B4-BE49-F238E27FC236}">
                  <a16:creationId xmlns:a16="http://schemas.microsoft.com/office/drawing/2014/main" id="{B4638A10-0C67-4BD0-99B7-B014010F6164}"/>
                </a:ext>
              </a:extLst>
            </p:cNvPr>
            <p:cNvCxnSpPr>
              <a:cxnSpLocks/>
            </p:cNvCxnSpPr>
            <p:nvPr/>
          </p:nvCxnSpPr>
          <p:spPr>
            <a:xfrm>
              <a:off x="528506" y="1094521"/>
              <a:ext cx="2576644" cy="0"/>
            </a:xfrm>
            <a:prstGeom prst="line">
              <a:avLst/>
            </a:prstGeom>
            <a:noFill/>
            <a:ln w="9525" cap="flat" cmpd="sng" algn="ctr">
              <a:solidFill>
                <a:schemeClr val="accent2"/>
              </a:solidFill>
              <a:prstDash val="solid"/>
            </a:ln>
            <a:effectLst/>
          </p:spPr>
        </p:cxnSp>
        <p:sp>
          <p:nvSpPr>
            <p:cNvPr id="87" name="TextBox 86">
              <a:extLst>
                <a:ext uri="{FF2B5EF4-FFF2-40B4-BE49-F238E27FC236}">
                  <a16:creationId xmlns:a16="http://schemas.microsoft.com/office/drawing/2014/main" id="{5FD07356-C122-4185-A9B8-0759C1683131}"/>
                </a:ext>
              </a:extLst>
            </p:cNvPr>
            <p:cNvSpPr txBox="1"/>
            <p:nvPr/>
          </p:nvSpPr>
          <p:spPr>
            <a:xfrm>
              <a:off x="528506" y="783232"/>
              <a:ext cx="848224" cy="271036"/>
            </a:xfrm>
            <a:prstGeom prst="rect">
              <a:avLst/>
            </a:prstGeom>
            <a:noFill/>
          </p:spPr>
          <p:txBody>
            <a:bodyPr wrap="none" lIns="0" rtlCol="0">
              <a:spAutoFit/>
            </a:bodyPr>
            <a:lstStyle/>
            <a:p>
              <a:pPr defTabSz="1219140" fontAlgn="base">
                <a:spcBef>
                  <a:spcPct val="0"/>
                </a:spcBef>
                <a:spcAft>
                  <a:spcPct val="0"/>
                </a:spcAft>
                <a:defRPr/>
              </a:pPr>
              <a:r>
                <a:rPr lang="en-US" sz="1600" b="1" dirty="0">
                  <a:solidFill>
                    <a:prstClr val="black"/>
                  </a:solidFill>
                  <a:latin typeface="Arial"/>
                  <a:ea typeface="ＭＳ Ｐゴシック"/>
                </a:rPr>
                <a:t>Situation</a:t>
              </a:r>
            </a:p>
          </p:txBody>
        </p:sp>
        <p:sp>
          <p:nvSpPr>
            <p:cNvPr id="88" name="TextBox 87">
              <a:extLst>
                <a:ext uri="{FF2B5EF4-FFF2-40B4-BE49-F238E27FC236}">
                  <a16:creationId xmlns:a16="http://schemas.microsoft.com/office/drawing/2014/main" id="{5182F749-480A-495A-8150-8D5C039DAC71}"/>
                </a:ext>
              </a:extLst>
            </p:cNvPr>
            <p:cNvSpPr txBox="1"/>
            <p:nvPr/>
          </p:nvSpPr>
          <p:spPr>
            <a:xfrm>
              <a:off x="422656" y="1094521"/>
              <a:ext cx="2576644" cy="2603591"/>
            </a:xfrm>
            <a:prstGeom prst="rect">
              <a:avLst/>
            </a:prstGeom>
            <a:noFill/>
          </p:spPr>
          <p:txBody>
            <a:bodyPr wrap="square" lIns="0" tIns="45720" rIns="91440" bIns="45720" rtlCol="0" anchor="t">
              <a:spAutoFit/>
            </a:bodyPr>
            <a:lstStyle/>
            <a:p>
              <a:pPr marL="234315" indent="-234315" defTabSz="1219140">
                <a:spcBef>
                  <a:spcPts val="800"/>
                </a:spcBef>
                <a:buFont typeface="Arial" panose="020B0604020202020204" pitchFamily="34" charset="0"/>
                <a:buChar char="•"/>
                <a:defRPr/>
              </a:pPr>
              <a:r>
                <a:rPr lang="en-US" sz="1600" b="1" dirty="0">
                  <a:solidFill>
                    <a:srgbClr val="000000"/>
                  </a:solidFill>
                </a:rPr>
                <a:t>Part of Husqvarna Construction </a:t>
              </a:r>
              <a:r>
                <a:rPr lang="en-US" sz="1600" dirty="0">
                  <a:solidFill>
                    <a:srgbClr val="000000"/>
                  </a:solidFill>
                </a:rPr>
                <a:t>has factories in Asia and </a:t>
              </a:r>
              <a:r>
                <a:rPr lang="en-US" sz="1600" b="1" dirty="0">
                  <a:solidFill>
                    <a:srgbClr val="000000"/>
                  </a:solidFill>
                </a:rPr>
                <a:t>demand for containers</a:t>
              </a:r>
              <a:r>
                <a:rPr lang="en-US" sz="1600" dirty="0">
                  <a:solidFill>
                    <a:srgbClr val="000000"/>
                  </a:solidFill>
                </a:rPr>
                <a:t> shipped with construction products should be forecasted at least </a:t>
              </a:r>
              <a:r>
                <a:rPr lang="en-US" sz="1600" b="1" dirty="0">
                  <a:solidFill>
                    <a:srgbClr val="000000"/>
                  </a:solidFill>
                </a:rPr>
                <a:t>four weeks</a:t>
              </a:r>
              <a:r>
                <a:rPr lang="en-US" sz="1600" dirty="0">
                  <a:solidFill>
                    <a:srgbClr val="000000"/>
                  </a:solidFill>
                </a:rPr>
                <a:t> ahead of delivery.  </a:t>
              </a:r>
              <a:endParaRPr lang="en-US" dirty="0"/>
            </a:p>
            <a:p>
              <a:pPr marL="234315" indent="-234315" defTabSz="1219140">
                <a:spcBef>
                  <a:spcPts val="800"/>
                </a:spcBef>
                <a:buFont typeface="Arial" panose="020B0604020202020204" pitchFamily="34" charset="0"/>
                <a:buChar char="•"/>
                <a:defRPr/>
              </a:pPr>
              <a:r>
                <a:rPr lang="en-US" sz="1600" dirty="0">
                  <a:solidFill>
                    <a:srgbClr val="000000"/>
                  </a:solidFill>
                </a:rPr>
                <a:t>Demand planning needs to to be done, in order to </a:t>
              </a:r>
              <a:r>
                <a:rPr lang="en-US" sz="1600" b="1" dirty="0">
                  <a:solidFill>
                    <a:srgbClr val="000000"/>
                  </a:solidFill>
                </a:rPr>
                <a:t>secure shipment and reduce unnecessary costs</a:t>
              </a:r>
              <a:r>
                <a:rPr lang="en-US" sz="1600" dirty="0">
                  <a:solidFill>
                    <a:srgbClr val="000000"/>
                  </a:solidFill>
                </a:rPr>
                <a:t>.</a:t>
              </a:r>
              <a:endParaRPr lang="en-US" sz="1600" dirty="0">
                <a:solidFill>
                  <a:srgbClr val="000000"/>
                </a:solidFill>
                <a:cs typeface="Arial"/>
              </a:endParaRPr>
            </a:p>
            <a:p>
              <a:pPr marL="234315" indent="-234315" defTabSz="1219140">
                <a:spcBef>
                  <a:spcPts val="800"/>
                </a:spcBef>
                <a:buFont typeface="Arial" panose="020B0604020202020204" pitchFamily="34" charset="0"/>
                <a:buChar char="•"/>
                <a:defRPr/>
              </a:pPr>
              <a:endParaRPr lang="en-GB" sz="1600" b="1" dirty="0">
                <a:solidFill>
                  <a:prstClr val="black"/>
                </a:solidFill>
                <a:ea typeface="Arial Unicode MS" pitchFamily="34" charset="-128"/>
                <a:cs typeface="Arial"/>
              </a:endParaRPr>
            </a:p>
          </p:txBody>
        </p:sp>
      </p:grpSp>
      <p:grpSp>
        <p:nvGrpSpPr>
          <p:cNvPr id="89" name="Group 88">
            <a:extLst>
              <a:ext uri="{FF2B5EF4-FFF2-40B4-BE49-F238E27FC236}">
                <a16:creationId xmlns:a16="http://schemas.microsoft.com/office/drawing/2014/main" id="{772B2F4D-748E-4F86-AEBD-61FFE9042A86}"/>
              </a:ext>
            </a:extLst>
          </p:cNvPr>
          <p:cNvGrpSpPr/>
          <p:nvPr/>
        </p:nvGrpSpPr>
        <p:grpSpPr>
          <a:xfrm>
            <a:off x="4412106" y="1390821"/>
            <a:ext cx="2903375" cy="4447425"/>
            <a:chOff x="3837889" y="783232"/>
            <a:chExt cx="2576644" cy="4136814"/>
          </a:xfrm>
        </p:grpSpPr>
        <p:cxnSp>
          <p:nvCxnSpPr>
            <p:cNvPr id="90" name="Straight Connector 89">
              <a:extLst>
                <a:ext uri="{FF2B5EF4-FFF2-40B4-BE49-F238E27FC236}">
                  <a16:creationId xmlns:a16="http://schemas.microsoft.com/office/drawing/2014/main" id="{C46454D9-0C3E-46E6-BFD9-FE5FFF4A6699}"/>
                </a:ext>
              </a:extLst>
            </p:cNvPr>
            <p:cNvCxnSpPr>
              <a:cxnSpLocks/>
            </p:cNvCxnSpPr>
            <p:nvPr/>
          </p:nvCxnSpPr>
          <p:spPr>
            <a:xfrm>
              <a:off x="3837889" y="1094521"/>
              <a:ext cx="2576644" cy="0"/>
            </a:xfrm>
            <a:prstGeom prst="line">
              <a:avLst/>
            </a:prstGeom>
            <a:noFill/>
            <a:ln w="9525" cap="flat" cmpd="sng" algn="ctr">
              <a:solidFill>
                <a:schemeClr val="accent2"/>
              </a:solidFill>
              <a:prstDash val="solid"/>
            </a:ln>
            <a:effectLst/>
          </p:spPr>
        </p:cxnSp>
        <p:sp>
          <p:nvSpPr>
            <p:cNvPr id="91" name="TextBox 90">
              <a:extLst>
                <a:ext uri="{FF2B5EF4-FFF2-40B4-BE49-F238E27FC236}">
                  <a16:creationId xmlns:a16="http://schemas.microsoft.com/office/drawing/2014/main" id="{09C538EC-26A2-45C9-96F0-821C21A6166B}"/>
                </a:ext>
              </a:extLst>
            </p:cNvPr>
            <p:cNvSpPr txBox="1"/>
            <p:nvPr/>
          </p:nvSpPr>
          <p:spPr>
            <a:xfrm>
              <a:off x="3837889" y="783232"/>
              <a:ext cx="951157" cy="314909"/>
            </a:xfrm>
            <a:prstGeom prst="rect">
              <a:avLst/>
            </a:prstGeom>
            <a:noFill/>
          </p:spPr>
          <p:txBody>
            <a:bodyPr wrap="none" lIns="0" rtlCol="0">
              <a:spAutoFit/>
            </a:bodyPr>
            <a:lstStyle/>
            <a:p>
              <a:pPr defTabSz="1219140" fontAlgn="base">
                <a:spcBef>
                  <a:spcPct val="0"/>
                </a:spcBef>
                <a:spcAft>
                  <a:spcPct val="0"/>
                </a:spcAft>
                <a:defRPr/>
              </a:pPr>
              <a:r>
                <a:rPr lang="en-US" sz="1600" b="1" dirty="0">
                  <a:solidFill>
                    <a:prstClr val="black"/>
                  </a:solidFill>
                  <a:latin typeface="Arial"/>
                  <a:ea typeface="ＭＳ Ｐゴシック"/>
                </a:rPr>
                <a:t>Challenge</a:t>
              </a:r>
            </a:p>
          </p:txBody>
        </p:sp>
        <p:sp>
          <p:nvSpPr>
            <p:cNvPr id="92" name="TextBox 91">
              <a:extLst>
                <a:ext uri="{FF2B5EF4-FFF2-40B4-BE49-F238E27FC236}">
                  <a16:creationId xmlns:a16="http://schemas.microsoft.com/office/drawing/2014/main" id="{8D5F0C25-2FBB-4BDA-958E-99A1F9F5713A}"/>
                </a:ext>
              </a:extLst>
            </p:cNvPr>
            <p:cNvSpPr txBox="1"/>
            <p:nvPr/>
          </p:nvSpPr>
          <p:spPr>
            <a:xfrm>
              <a:off x="3837889" y="1112506"/>
              <a:ext cx="2576644" cy="3807540"/>
            </a:xfrm>
            <a:prstGeom prst="rect">
              <a:avLst/>
            </a:prstGeom>
            <a:noFill/>
          </p:spPr>
          <p:txBody>
            <a:bodyPr wrap="square" lIns="0" tIns="45720" rIns="91440" bIns="45720" rtlCol="0" anchor="t">
              <a:spAutoFit/>
            </a:bodyPr>
            <a:lstStyle/>
            <a:p>
              <a:pPr marL="234315" indent="-234315" defTabSz="1219140" fontAlgn="base">
                <a:spcBef>
                  <a:spcPts val="800"/>
                </a:spcBef>
                <a:spcAft>
                  <a:spcPct val="0"/>
                </a:spcAft>
                <a:buFont typeface="Arial" panose="020B0604020202020204" pitchFamily="34" charset="0"/>
                <a:buChar char="•"/>
                <a:defRPr/>
              </a:pPr>
              <a:r>
                <a:rPr lang="en-GB" sz="1600" dirty="0">
                  <a:solidFill>
                    <a:srgbClr val="000000"/>
                  </a:solidFill>
                </a:rPr>
                <a:t>Currently planning and ordering of containers done manually through internal communication of various teams. </a:t>
              </a:r>
              <a:endParaRPr lang="en-US" dirty="0"/>
            </a:p>
            <a:p>
              <a:pPr marL="234315" indent="-234315" defTabSz="1219140" fontAlgn="base">
                <a:spcBef>
                  <a:spcPts val="800"/>
                </a:spcBef>
                <a:spcAft>
                  <a:spcPct val="0"/>
                </a:spcAft>
                <a:buFont typeface="Arial" panose="020B0604020202020204" pitchFamily="34" charset="0"/>
                <a:buChar char="•"/>
                <a:defRPr/>
              </a:pPr>
              <a:r>
                <a:rPr lang="en-GB" sz="1600" dirty="0">
                  <a:solidFill>
                    <a:srgbClr val="000000"/>
                  </a:solidFill>
                </a:rPr>
                <a:t>No machine learning or statistical methods being used for forecasting &amp; order planning.</a:t>
              </a:r>
              <a:endParaRPr lang="en-GB" sz="1600" dirty="0">
                <a:solidFill>
                  <a:srgbClr val="000000"/>
                </a:solidFill>
                <a:cs typeface="Arial"/>
              </a:endParaRPr>
            </a:p>
            <a:p>
              <a:pPr marL="234315" indent="-234315" defTabSz="1219140" fontAlgn="base">
                <a:spcBef>
                  <a:spcPts val="800"/>
                </a:spcBef>
                <a:spcAft>
                  <a:spcPct val="0"/>
                </a:spcAft>
                <a:buFont typeface="Arial" panose="020B0604020202020204" pitchFamily="34" charset="0"/>
                <a:buChar char="•"/>
                <a:defRPr/>
              </a:pPr>
              <a:r>
                <a:rPr lang="en-GB" sz="1600" dirty="0">
                  <a:solidFill>
                    <a:srgbClr val="000000"/>
                  </a:solidFill>
                </a:rPr>
                <a:t>Lack of understanding the relationship between constructions products category and containers demands </a:t>
              </a:r>
            </a:p>
            <a:p>
              <a:pPr marL="234315" indent="-234315" defTabSz="1219140">
                <a:spcBef>
                  <a:spcPts val="800"/>
                </a:spcBef>
                <a:spcAft>
                  <a:spcPct val="0"/>
                </a:spcAft>
                <a:buFont typeface="Arial" panose="020B0604020202020204" pitchFamily="34" charset="0"/>
                <a:buChar char="•"/>
                <a:defRPr/>
              </a:pPr>
              <a:endParaRPr lang="en-GB" sz="1600" dirty="0">
                <a:solidFill>
                  <a:srgbClr val="000000"/>
                </a:solidFill>
                <a:cs typeface="Arial"/>
              </a:endParaRPr>
            </a:p>
          </p:txBody>
        </p:sp>
      </p:grpSp>
      <p:grpSp>
        <p:nvGrpSpPr>
          <p:cNvPr id="93" name="Group 92">
            <a:extLst>
              <a:ext uri="{FF2B5EF4-FFF2-40B4-BE49-F238E27FC236}">
                <a16:creationId xmlns:a16="http://schemas.microsoft.com/office/drawing/2014/main" id="{46429442-6648-4486-8B6A-4717D98EBA1A}"/>
              </a:ext>
            </a:extLst>
          </p:cNvPr>
          <p:cNvGrpSpPr/>
          <p:nvPr/>
        </p:nvGrpSpPr>
        <p:grpSpPr>
          <a:xfrm>
            <a:off x="8173926" y="1390822"/>
            <a:ext cx="3337031" cy="3879974"/>
            <a:chOff x="3837889" y="783232"/>
            <a:chExt cx="2576644" cy="2909981"/>
          </a:xfrm>
        </p:grpSpPr>
        <p:cxnSp>
          <p:nvCxnSpPr>
            <p:cNvPr id="94" name="Straight Connector 93">
              <a:extLst>
                <a:ext uri="{FF2B5EF4-FFF2-40B4-BE49-F238E27FC236}">
                  <a16:creationId xmlns:a16="http://schemas.microsoft.com/office/drawing/2014/main" id="{4829739A-C627-420A-8670-EC1A445EAE9A}"/>
                </a:ext>
              </a:extLst>
            </p:cNvPr>
            <p:cNvCxnSpPr>
              <a:cxnSpLocks/>
            </p:cNvCxnSpPr>
            <p:nvPr/>
          </p:nvCxnSpPr>
          <p:spPr>
            <a:xfrm>
              <a:off x="3837889" y="1094521"/>
              <a:ext cx="2576644" cy="0"/>
            </a:xfrm>
            <a:prstGeom prst="line">
              <a:avLst/>
            </a:prstGeom>
            <a:noFill/>
            <a:ln w="9525" cap="flat" cmpd="sng" algn="ctr">
              <a:solidFill>
                <a:schemeClr val="accent2"/>
              </a:solidFill>
              <a:prstDash val="solid"/>
            </a:ln>
            <a:effectLst/>
          </p:spPr>
        </p:cxnSp>
        <p:sp>
          <p:nvSpPr>
            <p:cNvPr id="95" name="TextBox 94">
              <a:extLst>
                <a:ext uri="{FF2B5EF4-FFF2-40B4-BE49-F238E27FC236}">
                  <a16:creationId xmlns:a16="http://schemas.microsoft.com/office/drawing/2014/main" id="{3950B638-BCCD-46C5-8B54-11D91705CC60}"/>
                </a:ext>
              </a:extLst>
            </p:cNvPr>
            <p:cNvSpPr txBox="1"/>
            <p:nvPr/>
          </p:nvSpPr>
          <p:spPr>
            <a:xfrm>
              <a:off x="3837889" y="783232"/>
              <a:ext cx="1478602" cy="253916"/>
            </a:xfrm>
            <a:prstGeom prst="rect">
              <a:avLst/>
            </a:prstGeom>
            <a:noFill/>
          </p:spPr>
          <p:txBody>
            <a:bodyPr wrap="none" lIns="0" rtlCol="0">
              <a:spAutoFit/>
            </a:bodyPr>
            <a:lstStyle/>
            <a:p>
              <a:pPr defTabSz="1219140" fontAlgn="base">
                <a:spcBef>
                  <a:spcPct val="0"/>
                </a:spcBef>
                <a:spcAft>
                  <a:spcPct val="0"/>
                </a:spcAft>
                <a:defRPr/>
              </a:pPr>
              <a:r>
                <a:rPr lang="en-US" sz="1600" b="1" dirty="0">
                  <a:solidFill>
                    <a:prstClr val="black"/>
                  </a:solidFill>
                  <a:latin typeface="Arial"/>
                  <a:ea typeface="ＭＳ Ｐゴシック"/>
                </a:rPr>
                <a:t>Expected outcome</a:t>
              </a:r>
            </a:p>
          </p:txBody>
        </p:sp>
        <p:sp>
          <p:nvSpPr>
            <p:cNvPr id="96" name="TextBox 95">
              <a:extLst>
                <a:ext uri="{FF2B5EF4-FFF2-40B4-BE49-F238E27FC236}">
                  <a16:creationId xmlns:a16="http://schemas.microsoft.com/office/drawing/2014/main" id="{93E4F292-CCAC-4246-AC3D-1465E73ED476}"/>
                </a:ext>
              </a:extLst>
            </p:cNvPr>
            <p:cNvSpPr txBox="1"/>
            <p:nvPr/>
          </p:nvSpPr>
          <p:spPr>
            <a:xfrm>
              <a:off x="3837889" y="1112506"/>
              <a:ext cx="2576642" cy="2580707"/>
            </a:xfrm>
            <a:prstGeom prst="rect">
              <a:avLst/>
            </a:prstGeom>
            <a:noFill/>
          </p:spPr>
          <p:txBody>
            <a:bodyPr wrap="square" lIns="0" tIns="45720" rIns="91440" bIns="45720" rtlCol="0" anchor="t">
              <a:spAutoFit/>
            </a:bodyPr>
            <a:lstStyle/>
            <a:p>
              <a:pPr marL="357505" lvl="1" indent="-240665" defTabSz="1193741">
                <a:spcBef>
                  <a:spcPct val="30000"/>
                </a:spcBef>
                <a:buSzPct val="125000"/>
                <a:buFont typeface="Arial" pitchFamily="34" charset="0"/>
                <a:buChar char="•"/>
                <a:defRPr/>
              </a:pPr>
              <a:r>
                <a:rPr lang="en-US" sz="1600" kern="0" dirty="0">
                  <a:latin typeface="Arial"/>
                  <a:ea typeface="Arial Unicode MS"/>
                  <a:cs typeface="Arial Unicode MS"/>
                </a:rPr>
                <a:t>Study historical demand data of constructions products and quantity of containers with time series approached in order to understand trends, seasonality as well relationships product groups and demands.</a:t>
              </a:r>
              <a:endParaRPr lang="en-US">
                <a:ea typeface="Arial Unicode MS"/>
                <a:cs typeface="Arial Unicode MS"/>
              </a:endParaRPr>
            </a:p>
            <a:p>
              <a:pPr marL="357505" lvl="1" indent="-240665" defTabSz="1193741">
                <a:spcBef>
                  <a:spcPct val="30000"/>
                </a:spcBef>
                <a:buSzPct val="125000"/>
                <a:buFont typeface="Arial" pitchFamily="34" charset="0"/>
                <a:buChar char="•"/>
                <a:defRPr/>
              </a:pPr>
              <a:r>
                <a:rPr lang="en-US" sz="1600" kern="0" dirty="0">
                  <a:solidFill>
                    <a:prstClr val="black"/>
                  </a:solidFill>
                  <a:latin typeface="Arial"/>
                  <a:ea typeface="Arial Unicode MS" pitchFamily="34" charset="-128"/>
                  <a:cs typeface="Arial Unicode MS" pitchFamily="34" charset="-128"/>
                </a:rPr>
                <a:t>Identify the key products groups and other driving forces contributing container volumes</a:t>
              </a:r>
            </a:p>
            <a:p>
              <a:pPr marL="357505" lvl="1" indent="-240665" defTabSz="1193741">
                <a:spcBef>
                  <a:spcPct val="30000"/>
                </a:spcBef>
                <a:buSzPct val="125000"/>
                <a:buFont typeface="Arial" pitchFamily="34" charset="0"/>
                <a:buChar char="•"/>
                <a:defRPr/>
              </a:pPr>
              <a:r>
                <a:rPr lang="en-US" sz="1600" kern="0" dirty="0">
                  <a:latin typeface="Arial"/>
                  <a:ea typeface="Arial Unicode MS"/>
                  <a:cs typeface="Arial Unicode MS"/>
                </a:rPr>
                <a:t>Generate, evaluate and deploy forecasting AI methods with conformal predictions </a:t>
              </a:r>
            </a:p>
          </p:txBody>
        </p:sp>
      </p:grpSp>
      <p:grpSp>
        <p:nvGrpSpPr>
          <p:cNvPr id="97" name="Group 96">
            <a:extLst>
              <a:ext uri="{FF2B5EF4-FFF2-40B4-BE49-F238E27FC236}">
                <a16:creationId xmlns:a16="http://schemas.microsoft.com/office/drawing/2014/main" id="{B7D90078-1096-4B8E-930D-663D2BFD7B54}"/>
              </a:ext>
            </a:extLst>
          </p:cNvPr>
          <p:cNvGrpSpPr/>
          <p:nvPr/>
        </p:nvGrpSpPr>
        <p:grpSpPr>
          <a:xfrm>
            <a:off x="7644105" y="1608314"/>
            <a:ext cx="407955" cy="4557348"/>
            <a:chOff x="3320621" y="941538"/>
            <a:chExt cx="305966" cy="3606054"/>
          </a:xfrm>
        </p:grpSpPr>
        <p:cxnSp>
          <p:nvCxnSpPr>
            <p:cNvPr id="98" name="Straight Connector 97">
              <a:extLst>
                <a:ext uri="{FF2B5EF4-FFF2-40B4-BE49-F238E27FC236}">
                  <a16:creationId xmlns:a16="http://schemas.microsoft.com/office/drawing/2014/main" id="{DD7D2570-7A6D-41CD-9431-C1EFE0F015B6}"/>
                </a:ext>
              </a:extLst>
            </p:cNvPr>
            <p:cNvCxnSpPr>
              <a:cxnSpLocks/>
            </p:cNvCxnSpPr>
            <p:nvPr/>
          </p:nvCxnSpPr>
          <p:spPr>
            <a:xfrm>
              <a:off x="3471519" y="1003510"/>
              <a:ext cx="0" cy="3544082"/>
            </a:xfrm>
            <a:prstGeom prst="line">
              <a:avLst/>
            </a:prstGeom>
            <a:noFill/>
            <a:ln w="9525" cap="flat" cmpd="sng" algn="ctr">
              <a:solidFill>
                <a:schemeClr val="accent2"/>
              </a:solidFill>
              <a:prstDash val="solid"/>
            </a:ln>
            <a:effectLst/>
          </p:spPr>
        </p:cxnSp>
        <p:grpSp>
          <p:nvGrpSpPr>
            <p:cNvPr id="99" name="Group 98">
              <a:extLst>
                <a:ext uri="{FF2B5EF4-FFF2-40B4-BE49-F238E27FC236}">
                  <a16:creationId xmlns:a16="http://schemas.microsoft.com/office/drawing/2014/main" id="{694FE279-BC77-4C69-925D-AE62CEF225B0}"/>
                </a:ext>
              </a:extLst>
            </p:cNvPr>
            <p:cNvGrpSpPr/>
            <p:nvPr/>
          </p:nvGrpSpPr>
          <p:grpSpPr>
            <a:xfrm>
              <a:off x="3320621" y="941538"/>
              <a:ext cx="305966" cy="305966"/>
              <a:chOff x="3351634" y="1350616"/>
              <a:chExt cx="305966" cy="305966"/>
            </a:xfrm>
          </p:grpSpPr>
          <p:sp>
            <p:nvSpPr>
              <p:cNvPr id="100" name="Oval 99">
                <a:extLst>
                  <a:ext uri="{FF2B5EF4-FFF2-40B4-BE49-F238E27FC236}">
                    <a16:creationId xmlns:a16="http://schemas.microsoft.com/office/drawing/2014/main" id="{2F69F20F-1706-46E9-AF41-CA978CA3C110}"/>
                  </a:ext>
                </a:extLst>
              </p:cNvPr>
              <p:cNvSpPr/>
              <p:nvPr/>
            </p:nvSpPr>
            <p:spPr>
              <a:xfrm>
                <a:off x="3351634" y="1350616"/>
                <a:ext cx="305966" cy="305966"/>
              </a:xfrm>
              <a:prstGeom prst="ellipse">
                <a:avLst/>
              </a:prstGeom>
              <a:solidFill>
                <a:srgbClr val="FFFFFF"/>
              </a:solidFill>
              <a:ln w="9525" cap="flat" cmpd="sng" algn="ctr">
                <a:noFill/>
                <a:prstDash val="solid"/>
              </a:ln>
              <a:effectLst>
                <a:outerShdw blurRad="63500" sx="102000" sy="102000" algn="ctr" rotWithShape="0">
                  <a:prstClr val="black">
                    <a:alpha val="40000"/>
                  </a:prstClr>
                </a:outerShdw>
              </a:effectLst>
              <a:extLst>
                <a:ext uri="{91240B29-F687-4F45-9708-019B960494DF}">
                  <a14:hiddenLine xmlns:a14="http://schemas.microsoft.com/office/drawing/2010/main" w="9525" cap="flat" cmpd="sng" algn="ctr">
                    <a:solidFill>
                      <a:schemeClr val="accent6"/>
                    </a:solidFill>
                    <a:prstDash val="solid"/>
                  </a14:hiddenLine>
                </a:ext>
              </a:extLst>
            </p:spPr>
            <p:txBody>
              <a:bodyPr rtlCol="0" anchor="ctr"/>
              <a:lstStyle/>
              <a:p>
                <a:pPr algn="ctr" defTabSz="1219140">
                  <a:defRPr/>
                </a:pPr>
                <a:endParaRPr lang="en-US" sz="1733" kern="0">
                  <a:solidFill>
                    <a:srgbClr val="124191"/>
                  </a:solidFill>
                  <a:latin typeface="Arial"/>
                  <a:ea typeface="ＭＳ Ｐゴシック"/>
                </a:endParaRPr>
              </a:p>
            </p:txBody>
          </p:sp>
          <p:sp>
            <p:nvSpPr>
              <p:cNvPr id="101" name="Chevron 8">
                <a:extLst>
                  <a:ext uri="{FF2B5EF4-FFF2-40B4-BE49-F238E27FC236}">
                    <a16:creationId xmlns:a16="http://schemas.microsoft.com/office/drawing/2014/main" id="{F456F714-C9B0-4927-83C4-CE39AFA19CC5}"/>
                  </a:ext>
                </a:extLst>
              </p:cNvPr>
              <p:cNvSpPr/>
              <p:nvPr/>
            </p:nvSpPr>
            <p:spPr>
              <a:xfrm>
                <a:off x="3405089" y="1408496"/>
                <a:ext cx="132331" cy="190207"/>
              </a:xfrm>
              <a:prstGeom prst="chevron">
                <a:avLst/>
              </a:prstGeom>
              <a:solidFill>
                <a:schemeClr val="accent6"/>
              </a:solidFill>
              <a:ln>
                <a:noFill/>
              </a:ln>
              <a:effectLst/>
            </p:spPr>
            <p:txBody>
              <a:bodyPr wrap="square" lIns="60960" tIns="60960" rIns="60960" bIns="60960" anchor="ctr" anchorCtr="0">
                <a:noAutofit/>
              </a:bodyPr>
              <a:lstStyle/>
              <a:p>
                <a:pPr defTabSz="1219140">
                  <a:defRPr/>
                </a:pPr>
                <a:endParaRPr lang="en-US" sz="1733" b="1" kern="0">
                  <a:solidFill>
                    <a:srgbClr val="FFFFFF"/>
                  </a:solidFill>
                  <a:latin typeface="Arial"/>
                  <a:ea typeface="ＭＳ Ｐゴシック"/>
                </a:endParaRPr>
              </a:p>
            </p:txBody>
          </p:sp>
          <p:sp>
            <p:nvSpPr>
              <p:cNvPr id="102" name="Chevron 9">
                <a:extLst>
                  <a:ext uri="{FF2B5EF4-FFF2-40B4-BE49-F238E27FC236}">
                    <a16:creationId xmlns:a16="http://schemas.microsoft.com/office/drawing/2014/main" id="{1CBEA114-8B04-4E28-9971-0E5385AC2B40}"/>
                  </a:ext>
                </a:extLst>
              </p:cNvPr>
              <p:cNvSpPr/>
              <p:nvPr/>
            </p:nvSpPr>
            <p:spPr>
              <a:xfrm>
                <a:off x="3490287" y="1408496"/>
                <a:ext cx="132331" cy="190207"/>
              </a:xfrm>
              <a:prstGeom prst="chevron">
                <a:avLst/>
              </a:prstGeom>
              <a:solidFill>
                <a:schemeClr val="accent2"/>
              </a:solidFill>
              <a:ln>
                <a:noFill/>
              </a:ln>
              <a:effectLst/>
            </p:spPr>
            <p:txBody>
              <a:bodyPr wrap="square" lIns="60960" tIns="60960" rIns="60960" bIns="60960" anchor="ctr" anchorCtr="0">
                <a:noAutofit/>
              </a:bodyPr>
              <a:lstStyle/>
              <a:p>
                <a:pPr defTabSz="1219140">
                  <a:defRPr/>
                </a:pPr>
                <a:endParaRPr lang="en-US" sz="1733" b="1" kern="0">
                  <a:solidFill>
                    <a:srgbClr val="FFFFFF"/>
                  </a:solidFill>
                  <a:latin typeface="Arial"/>
                  <a:ea typeface="ＭＳ Ｐゴシック"/>
                </a:endParaRPr>
              </a:p>
            </p:txBody>
          </p:sp>
        </p:grpSp>
      </p:grpSp>
      <p:pic>
        <p:nvPicPr>
          <p:cNvPr id="3" name="Picture 3" descr="Diagram&#10;&#10;Description automatically generated">
            <a:extLst>
              <a:ext uri="{FF2B5EF4-FFF2-40B4-BE49-F238E27FC236}">
                <a16:creationId xmlns:a16="http://schemas.microsoft.com/office/drawing/2014/main" id="{EC170A89-D2EA-D77D-5F0E-019285BCDE97}"/>
              </a:ext>
            </a:extLst>
          </p:cNvPr>
          <p:cNvPicPr>
            <a:picLocks noChangeAspect="1"/>
          </p:cNvPicPr>
          <p:nvPr/>
        </p:nvPicPr>
        <p:blipFill>
          <a:blip r:embed="rId2"/>
          <a:stretch>
            <a:fillRect/>
          </a:stretch>
        </p:blipFill>
        <p:spPr>
          <a:xfrm>
            <a:off x="8338609" y="5335981"/>
            <a:ext cx="2093967" cy="1099077"/>
          </a:xfrm>
          <a:prstGeom prst="rect">
            <a:avLst/>
          </a:prstGeom>
        </p:spPr>
      </p:pic>
      <p:pic>
        <p:nvPicPr>
          <p:cNvPr id="4" name="Picture 4" descr="A picture containing text, clipart, sign&#10;&#10;Description automatically generated">
            <a:extLst>
              <a:ext uri="{FF2B5EF4-FFF2-40B4-BE49-F238E27FC236}">
                <a16:creationId xmlns:a16="http://schemas.microsoft.com/office/drawing/2014/main" id="{FB6D3906-1995-A76B-D3E8-D9C07440C92F}"/>
              </a:ext>
            </a:extLst>
          </p:cNvPr>
          <p:cNvPicPr>
            <a:picLocks noChangeAspect="1"/>
          </p:cNvPicPr>
          <p:nvPr/>
        </p:nvPicPr>
        <p:blipFill>
          <a:blip r:embed="rId3"/>
          <a:stretch>
            <a:fillRect/>
          </a:stretch>
        </p:blipFill>
        <p:spPr>
          <a:xfrm>
            <a:off x="10423525" y="5556249"/>
            <a:ext cx="531284" cy="206376"/>
          </a:xfrm>
          <a:prstGeom prst="rect">
            <a:avLst/>
          </a:prstGeom>
        </p:spPr>
      </p:pic>
      <p:pic>
        <p:nvPicPr>
          <p:cNvPr id="5" name="Picture 5">
            <a:extLst>
              <a:ext uri="{FF2B5EF4-FFF2-40B4-BE49-F238E27FC236}">
                <a16:creationId xmlns:a16="http://schemas.microsoft.com/office/drawing/2014/main" id="{6DC930AB-BCFD-0370-19DA-C227CEC7A8B1}"/>
              </a:ext>
            </a:extLst>
          </p:cNvPr>
          <p:cNvPicPr>
            <a:picLocks noChangeAspect="1"/>
          </p:cNvPicPr>
          <p:nvPr/>
        </p:nvPicPr>
        <p:blipFill>
          <a:blip r:embed="rId4"/>
          <a:stretch>
            <a:fillRect/>
          </a:stretch>
        </p:blipFill>
        <p:spPr>
          <a:xfrm>
            <a:off x="10425113" y="5839883"/>
            <a:ext cx="655109" cy="168275"/>
          </a:xfrm>
          <a:prstGeom prst="rect">
            <a:avLst/>
          </a:prstGeom>
        </p:spPr>
      </p:pic>
      <p:pic>
        <p:nvPicPr>
          <p:cNvPr id="7" name="Picture 7" descr="Graphical user interface, application&#10;&#10;Description automatically generated">
            <a:extLst>
              <a:ext uri="{FF2B5EF4-FFF2-40B4-BE49-F238E27FC236}">
                <a16:creationId xmlns:a16="http://schemas.microsoft.com/office/drawing/2014/main" id="{256F7BF3-DB93-356F-F1C4-D3B5FF4A24A6}"/>
              </a:ext>
            </a:extLst>
          </p:cNvPr>
          <p:cNvPicPr>
            <a:picLocks noChangeAspect="1"/>
          </p:cNvPicPr>
          <p:nvPr/>
        </p:nvPicPr>
        <p:blipFill>
          <a:blip r:embed="rId5"/>
          <a:stretch>
            <a:fillRect/>
          </a:stretch>
        </p:blipFill>
        <p:spPr>
          <a:xfrm>
            <a:off x="485775" y="5437587"/>
            <a:ext cx="1997075" cy="1083992"/>
          </a:xfrm>
          <a:prstGeom prst="rect">
            <a:avLst/>
          </a:prstGeom>
        </p:spPr>
      </p:pic>
      <p:pic>
        <p:nvPicPr>
          <p:cNvPr id="9" name="Picture 54" descr="A picture containing text, cargo container&#10;&#10;Description automatically generated">
            <a:extLst>
              <a:ext uri="{FF2B5EF4-FFF2-40B4-BE49-F238E27FC236}">
                <a16:creationId xmlns:a16="http://schemas.microsoft.com/office/drawing/2014/main" id="{70EBD5AC-4E5D-2D49-A185-1220E124F2DB}"/>
              </a:ext>
            </a:extLst>
          </p:cNvPr>
          <p:cNvPicPr>
            <a:picLocks noChangeAspect="1"/>
          </p:cNvPicPr>
          <p:nvPr/>
        </p:nvPicPr>
        <p:blipFill>
          <a:blip r:embed="rId6"/>
          <a:stretch>
            <a:fillRect/>
          </a:stretch>
        </p:blipFill>
        <p:spPr>
          <a:xfrm>
            <a:off x="2860674" y="5435072"/>
            <a:ext cx="1168400" cy="1205441"/>
          </a:xfrm>
          <a:prstGeom prst="rect">
            <a:avLst/>
          </a:prstGeom>
        </p:spPr>
      </p:pic>
      <p:sp>
        <p:nvSpPr>
          <p:cNvPr id="10" name="Arrow: Right 9">
            <a:extLst>
              <a:ext uri="{FF2B5EF4-FFF2-40B4-BE49-F238E27FC236}">
                <a16:creationId xmlns:a16="http://schemas.microsoft.com/office/drawing/2014/main" id="{D98316B5-E217-F37B-4CF0-B315BF46A47F}"/>
              </a:ext>
            </a:extLst>
          </p:cNvPr>
          <p:cNvSpPr/>
          <p:nvPr/>
        </p:nvSpPr>
        <p:spPr>
          <a:xfrm>
            <a:off x="2569379" y="5837809"/>
            <a:ext cx="449242" cy="352340"/>
          </a:xfrm>
          <a:prstGeom prst="rightArrow">
            <a:avLst/>
          </a:prstGeom>
          <a:solidFill>
            <a:schemeClr val="accent2"/>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 name="Picture 12">
            <a:extLst>
              <a:ext uri="{FF2B5EF4-FFF2-40B4-BE49-F238E27FC236}">
                <a16:creationId xmlns:a16="http://schemas.microsoft.com/office/drawing/2014/main" id="{DE364C2E-2F7F-5620-975D-55A3E572EC2F}"/>
              </a:ext>
            </a:extLst>
          </p:cNvPr>
          <p:cNvPicPr>
            <a:picLocks noChangeAspect="1"/>
          </p:cNvPicPr>
          <p:nvPr/>
        </p:nvPicPr>
        <p:blipFill>
          <a:blip r:embed="rId7"/>
          <a:stretch>
            <a:fillRect/>
          </a:stretch>
        </p:blipFill>
        <p:spPr>
          <a:xfrm>
            <a:off x="4682066" y="5459470"/>
            <a:ext cx="1896534" cy="992601"/>
          </a:xfrm>
          <a:prstGeom prst="rect">
            <a:avLst/>
          </a:prstGeom>
        </p:spPr>
      </p:pic>
      <p:sp>
        <p:nvSpPr>
          <p:cNvPr id="11" name="Title 1">
            <a:extLst>
              <a:ext uri="{FF2B5EF4-FFF2-40B4-BE49-F238E27FC236}">
                <a16:creationId xmlns:a16="http://schemas.microsoft.com/office/drawing/2014/main" id="{5AF16915-5114-277F-C3F8-C760F12209C0}"/>
              </a:ext>
            </a:extLst>
          </p:cNvPr>
          <p:cNvSpPr>
            <a:spLocks noGrp="1"/>
          </p:cNvSpPr>
          <p:nvPr>
            <p:ph type="title"/>
          </p:nvPr>
        </p:nvSpPr>
        <p:spPr>
          <a:xfrm>
            <a:off x="644100" y="-53359"/>
            <a:ext cx="10515600" cy="1200464"/>
          </a:xfrm>
        </p:spPr>
        <p:txBody>
          <a:bodyPr/>
          <a:lstStyle/>
          <a:p>
            <a:r>
              <a:rPr lang="en-US" sz="4800" dirty="0">
                <a:cs typeface="Calibri Light"/>
              </a:rPr>
              <a:t>Container demand prediction</a:t>
            </a:r>
            <a:endParaRPr lang="en-US" sz="4800" b="1" dirty="0"/>
          </a:p>
        </p:txBody>
      </p:sp>
    </p:spTree>
    <p:extLst>
      <p:ext uri="{BB962C8B-B14F-4D97-AF65-F5344CB8AC3E}">
        <p14:creationId xmlns:p14="http://schemas.microsoft.com/office/powerpoint/2010/main" val="1990386636"/>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1598C-6AC6-2B5C-F0A6-C74F19B71E84}"/>
              </a:ext>
            </a:extLst>
          </p:cNvPr>
          <p:cNvSpPr>
            <a:spLocks noGrp="1"/>
          </p:cNvSpPr>
          <p:nvPr>
            <p:ph type="title"/>
          </p:nvPr>
        </p:nvSpPr>
        <p:spPr/>
        <p:txBody>
          <a:bodyPr/>
          <a:lstStyle/>
          <a:p>
            <a:r>
              <a:rPr lang="en-US">
                <a:cs typeface="Calibri Light"/>
              </a:rPr>
              <a:t>Datasets</a:t>
            </a:r>
            <a:endParaRPr lang="en-US"/>
          </a:p>
        </p:txBody>
      </p:sp>
      <p:sp>
        <p:nvSpPr>
          <p:cNvPr id="3" name="Content Placeholder 2">
            <a:extLst>
              <a:ext uri="{FF2B5EF4-FFF2-40B4-BE49-F238E27FC236}">
                <a16:creationId xmlns:a16="http://schemas.microsoft.com/office/drawing/2014/main" id="{80E13466-D76C-8F3C-700C-E21EA8A25750}"/>
              </a:ext>
            </a:extLst>
          </p:cNvPr>
          <p:cNvSpPr>
            <a:spLocks noGrp="1"/>
          </p:cNvSpPr>
          <p:nvPr>
            <p:ph idx="1"/>
          </p:nvPr>
        </p:nvSpPr>
        <p:spPr>
          <a:xfrm>
            <a:off x="838200" y="1599848"/>
            <a:ext cx="8370712" cy="4577115"/>
          </a:xfrm>
        </p:spPr>
        <p:txBody>
          <a:bodyPr vert="horz" lIns="91440" tIns="45720" rIns="91440" bIns="45720" rtlCol="0" anchor="t">
            <a:normAutofit/>
          </a:bodyPr>
          <a:lstStyle/>
          <a:p>
            <a:pPr marL="457200" indent="-457200">
              <a:buFont typeface="Wingdings" panose="020B0604020202020204" pitchFamily="34" charset="0"/>
              <a:buChar char="v"/>
            </a:pPr>
            <a:r>
              <a:rPr lang="en-US" b="1" dirty="0">
                <a:ea typeface="+mn-lt"/>
                <a:cs typeface="+mn-lt"/>
              </a:rPr>
              <a:t>Historical data of container demand:</a:t>
            </a:r>
            <a:r>
              <a:rPr lang="en-US" dirty="0">
                <a:ea typeface="+mn-lt"/>
                <a:cs typeface="+mn-lt"/>
              </a:rPr>
              <a:t> Weekly total container demand in TEU for specific route X.</a:t>
            </a:r>
            <a:endParaRPr lang="en-US" dirty="0">
              <a:cs typeface="Calibri" panose="020F0502020204030204"/>
            </a:endParaRPr>
          </a:p>
          <a:p>
            <a:pPr marL="457200" indent="-457200">
              <a:buFont typeface="Wingdings" panose="020B0604020202020204" pitchFamily="34" charset="0"/>
              <a:buChar char="v"/>
            </a:pPr>
            <a:r>
              <a:rPr lang="en-US" b="1" dirty="0">
                <a:ea typeface="+mn-lt"/>
                <a:cs typeface="+mn-lt"/>
              </a:rPr>
              <a:t>Product categories:</a:t>
            </a:r>
            <a:r>
              <a:rPr lang="en-US" dirty="0">
                <a:ea typeface="+mn-lt"/>
                <a:cs typeface="+mn-lt"/>
              </a:rPr>
              <a:t> Quantity of product ordered from various product category classes mentioned as CCE, CDE, CSE.</a:t>
            </a:r>
            <a:endParaRPr lang="en-US" dirty="0">
              <a:cs typeface="Calibri" panose="020F0502020204030204"/>
            </a:endParaRPr>
          </a:p>
          <a:p>
            <a:pPr marL="457200" indent="-457200">
              <a:buFont typeface="Wingdings" panose="020B0604020202020204" pitchFamily="34" charset="0"/>
              <a:buChar char="v"/>
            </a:pPr>
            <a:r>
              <a:rPr lang="en-US" b="1" dirty="0">
                <a:ea typeface="+mn-lt"/>
                <a:cs typeface="+mn-lt"/>
              </a:rPr>
              <a:t>Date:</a:t>
            </a:r>
            <a:r>
              <a:rPr lang="en-US" dirty="0">
                <a:ea typeface="+mn-lt"/>
                <a:cs typeface="+mn-lt"/>
              </a:rPr>
              <a:t> Week when containers were loaded for shipment from the manufacturing or assembly location</a:t>
            </a:r>
            <a:endParaRPr lang="en-US" dirty="0">
              <a:cs typeface="Calibri" panose="020F0502020204030204"/>
            </a:endParaRPr>
          </a:p>
          <a:p>
            <a:pPr marL="0" indent="0">
              <a:buNone/>
            </a:pPr>
            <a:endParaRPr lang="en-US" b="1" dirty="0">
              <a:cs typeface="Calibri"/>
            </a:endParaRPr>
          </a:p>
          <a:p>
            <a:endParaRPr lang="en-US" dirty="0">
              <a:cs typeface="Calibri"/>
            </a:endParaRPr>
          </a:p>
          <a:p>
            <a:endParaRPr lang="en-US">
              <a:cs typeface="Calibri"/>
            </a:endParaRPr>
          </a:p>
        </p:txBody>
      </p:sp>
      <p:pic>
        <p:nvPicPr>
          <p:cNvPr id="5" name="Picture 7" descr="A picture containing text, stationary, cargo container&#10;&#10;Description automatically generated">
            <a:extLst>
              <a:ext uri="{FF2B5EF4-FFF2-40B4-BE49-F238E27FC236}">
                <a16:creationId xmlns:a16="http://schemas.microsoft.com/office/drawing/2014/main" id="{F6932960-B64E-47B6-1DCA-B22149D3D024}"/>
              </a:ext>
            </a:extLst>
          </p:cNvPr>
          <p:cNvPicPr>
            <a:picLocks noChangeAspect="1"/>
          </p:cNvPicPr>
          <p:nvPr/>
        </p:nvPicPr>
        <p:blipFill>
          <a:blip r:embed="rId2"/>
          <a:stretch>
            <a:fillRect/>
          </a:stretch>
        </p:blipFill>
        <p:spPr>
          <a:xfrm>
            <a:off x="9437481" y="2855143"/>
            <a:ext cx="2304720" cy="2281442"/>
          </a:xfrm>
          <a:prstGeom prst="rect">
            <a:avLst/>
          </a:prstGeom>
        </p:spPr>
      </p:pic>
      <p:pic>
        <p:nvPicPr>
          <p:cNvPr id="6" name="Picture 7" descr="Graphical user interface, application&#10;&#10;Description automatically generated">
            <a:extLst>
              <a:ext uri="{FF2B5EF4-FFF2-40B4-BE49-F238E27FC236}">
                <a16:creationId xmlns:a16="http://schemas.microsoft.com/office/drawing/2014/main" id="{A6F5D413-B93A-78A0-9D96-996E35ED4CB9}"/>
              </a:ext>
            </a:extLst>
          </p:cNvPr>
          <p:cNvPicPr>
            <a:picLocks noChangeAspect="1"/>
          </p:cNvPicPr>
          <p:nvPr/>
        </p:nvPicPr>
        <p:blipFill>
          <a:blip r:embed="rId3"/>
          <a:stretch>
            <a:fillRect/>
          </a:stretch>
        </p:blipFill>
        <p:spPr>
          <a:xfrm>
            <a:off x="9594741" y="1715173"/>
            <a:ext cx="1997075" cy="1083992"/>
          </a:xfrm>
          <a:prstGeom prst="rect">
            <a:avLst/>
          </a:prstGeom>
        </p:spPr>
      </p:pic>
    </p:spTree>
    <p:extLst>
      <p:ext uri="{BB962C8B-B14F-4D97-AF65-F5344CB8AC3E}">
        <p14:creationId xmlns:p14="http://schemas.microsoft.com/office/powerpoint/2010/main" val="3862630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55B67-57D8-2471-6589-33AAF63B7671}"/>
              </a:ext>
            </a:extLst>
          </p:cNvPr>
          <p:cNvSpPr>
            <a:spLocks noGrp="1"/>
          </p:cNvSpPr>
          <p:nvPr>
            <p:ph type="title"/>
          </p:nvPr>
        </p:nvSpPr>
        <p:spPr>
          <a:xfrm>
            <a:off x="838200" y="365127"/>
            <a:ext cx="10878352" cy="1350195"/>
          </a:xfrm>
        </p:spPr>
        <p:txBody>
          <a:bodyPr>
            <a:noAutofit/>
          </a:bodyPr>
          <a:lstStyle/>
          <a:p>
            <a:r>
              <a:rPr lang="en-US" sz="4800" dirty="0">
                <a:cs typeface="Calibri Light"/>
              </a:rPr>
              <a:t>Container demand: ETS decomposition</a:t>
            </a:r>
          </a:p>
        </p:txBody>
      </p:sp>
      <p:pic>
        <p:nvPicPr>
          <p:cNvPr id="6" name="Picture 6" descr="Histogram&#10;&#10;Description automatically generated">
            <a:extLst>
              <a:ext uri="{FF2B5EF4-FFF2-40B4-BE49-F238E27FC236}">
                <a16:creationId xmlns:a16="http://schemas.microsoft.com/office/drawing/2014/main" id="{762C7312-E8C6-E066-92D5-17FF16E07965}"/>
              </a:ext>
            </a:extLst>
          </p:cNvPr>
          <p:cNvPicPr>
            <a:picLocks noChangeAspect="1"/>
          </p:cNvPicPr>
          <p:nvPr/>
        </p:nvPicPr>
        <p:blipFill>
          <a:blip r:embed="rId2"/>
          <a:stretch>
            <a:fillRect/>
          </a:stretch>
        </p:blipFill>
        <p:spPr>
          <a:xfrm>
            <a:off x="590331" y="1608784"/>
            <a:ext cx="6124025" cy="5146914"/>
          </a:xfrm>
          <a:prstGeom prst="rect">
            <a:avLst/>
          </a:prstGeom>
        </p:spPr>
      </p:pic>
      <p:sp>
        <p:nvSpPr>
          <p:cNvPr id="7" name="Content Placeholder 2">
            <a:extLst>
              <a:ext uri="{FF2B5EF4-FFF2-40B4-BE49-F238E27FC236}">
                <a16:creationId xmlns:a16="http://schemas.microsoft.com/office/drawing/2014/main" id="{61EBE55E-F7B3-BE58-6B8C-7C3B6CBBA707}"/>
              </a:ext>
            </a:extLst>
          </p:cNvPr>
          <p:cNvSpPr txBox="1">
            <a:spLocks/>
          </p:cNvSpPr>
          <p:nvPr/>
        </p:nvSpPr>
        <p:spPr>
          <a:xfrm>
            <a:off x="6795704" y="1521061"/>
            <a:ext cx="5040880" cy="502867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cs typeface="Calibri" panose="020F0502020204030204"/>
            </a:endParaRPr>
          </a:p>
          <a:p>
            <a:r>
              <a:rPr lang="en-US" sz="2000" b="1" i="1" dirty="0">
                <a:ea typeface="+mn-lt"/>
                <a:cs typeface="+mn-lt"/>
              </a:rPr>
              <a:t>Trend</a:t>
            </a:r>
            <a:r>
              <a:rPr lang="en-US" sz="2000" dirty="0">
                <a:ea typeface="+mn-lt"/>
                <a:cs typeface="+mn-lt"/>
              </a:rPr>
              <a:t> : A long-term increase or decrease in the data. This can be seen as a slope (is doesn’t have to be linear) roughly going through the data.</a:t>
            </a:r>
            <a:endParaRPr lang="en-US" sz="2000" dirty="0">
              <a:cs typeface="Calibri"/>
            </a:endParaRPr>
          </a:p>
          <a:p>
            <a:r>
              <a:rPr lang="en-US" sz="2000" b="1" i="1" dirty="0">
                <a:ea typeface="+mn-lt"/>
                <a:cs typeface="+mn-lt"/>
              </a:rPr>
              <a:t>Seasonality</a:t>
            </a:r>
            <a:r>
              <a:rPr lang="en-US" sz="2000" b="1" dirty="0">
                <a:ea typeface="+mn-lt"/>
                <a:cs typeface="+mn-lt"/>
              </a:rPr>
              <a:t> </a:t>
            </a:r>
            <a:r>
              <a:rPr lang="en-US" sz="2000" dirty="0">
                <a:ea typeface="+mn-lt"/>
                <a:cs typeface="+mn-lt"/>
              </a:rPr>
              <a:t>: A time series is said to be seasonal when it is affected by seasonal factors (week, month, year, etc.). </a:t>
            </a:r>
            <a:endParaRPr lang="en-US" sz="2000" dirty="0">
              <a:cs typeface="Calibri"/>
            </a:endParaRPr>
          </a:p>
          <a:p>
            <a:r>
              <a:rPr lang="en-US" sz="2000" b="1" i="1" dirty="0">
                <a:ea typeface="+mn-lt"/>
                <a:cs typeface="+mn-lt"/>
              </a:rPr>
              <a:t>Residuals</a:t>
            </a:r>
            <a:r>
              <a:rPr lang="en-US" sz="2000" dirty="0">
                <a:ea typeface="+mn-lt"/>
                <a:cs typeface="+mn-lt"/>
              </a:rPr>
              <a:t> : Each time series can be decomposed in two parts:</a:t>
            </a:r>
            <a:br>
              <a:rPr lang="en-US" sz="2000" dirty="0">
                <a:ea typeface="+mn-lt"/>
                <a:cs typeface="+mn-lt"/>
              </a:rPr>
            </a:br>
            <a:r>
              <a:rPr lang="en-US" sz="2000" dirty="0">
                <a:ea typeface="+mn-lt"/>
                <a:cs typeface="+mn-lt"/>
              </a:rPr>
              <a:t>- A forecast, made up of one or several </a:t>
            </a:r>
            <a:r>
              <a:rPr lang="en-US" sz="2000" i="1" dirty="0">
                <a:ea typeface="+mn-lt"/>
                <a:cs typeface="+mn-lt"/>
              </a:rPr>
              <a:t>forecasted</a:t>
            </a:r>
            <a:r>
              <a:rPr lang="en-US" sz="2000" dirty="0">
                <a:ea typeface="+mn-lt"/>
                <a:cs typeface="+mn-lt"/>
              </a:rPr>
              <a:t> values</a:t>
            </a:r>
            <a:br>
              <a:rPr lang="en-US" sz="2000" dirty="0">
                <a:ea typeface="+mn-lt"/>
                <a:cs typeface="+mn-lt"/>
              </a:rPr>
            </a:br>
            <a:r>
              <a:rPr lang="en-US" sz="2000" dirty="0">
                <a:ea typeface="+mn-lt"/>
                <a:cs typeface="+mn-lt"/>
              </a:rPr>
              <a:t>- Residuals. They are the difference between an observation and its predicted value at each time step. </a:t>
            </a:r>
            <a:endParaRPr lang="en-US" sz="2000" dirty="0">
              <a:cs typeface="Calibri"/>
            </a:endParaRPr>
          </a:p>
        </p:txBody>
      </p:sp>
    </p:spTree>
    <p:extLst>
      <p:ext uri="{BB962C8B-B14F-4D97-AF65-F5344CB8AC3E}">
        <p14:creationId xmlns:p14="http://schemas.microsoft.com/office/powerpoint/2010/main" val="27693072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FBEE6-4D8D-8BBD-82B5-1FB7091A8EC7}"/>
              </a:ext>
            </a:extLst>
          </p:cNvPr>
          <p:cNvSpPr>
            <a:spLocks noGrp="1"/>
          </p:cNvSpPr>
          <p:nvPr>
            <p:ph type="title"/>
          </p:nvPr>
        </p:nvSpPr>
        <p:spPr/>
        <p:txBody>
          <a:bodyPr>
            <a:normAutofit fontScale="90000"/>
          </a:bodyPr>
          <a:lstStyle/>
          <a:p>
            <a:r>
              <a:rPr lang="en-US" sz="4800" dirty="0">
                <a:cs typeface="Calibri Light"/>
              </a:rPr>
              <a:t>Container Demand : Conformal Predictive system (CPS)</a:t>
            </a:r>
            <a:endParaRPr lang="en-US" sz="4800" dirty="0"/>
          </a:p>
        </p:txBody>
      </p:sp>
      <p:pic>
        <p:nvPicPr>
          <p:cNvPr id="4" name="Picture 4" descr="Chart&#10;&#10;Description automatically generated">
            <a:extLst>
              <a:ext uri="{FF2B5EF4-FFF2-40B4-BE49-F238E27FC236}">
                <a16:creationId xmlns:a16="http://schemas.microsoft.com/office/drawing/2014/main" id="{52A7FAF0-AFFA-5B17-1A6B-156CA36588EA}"/>
              </a:ext>
            </a:extLst>
          </p:cNvPr>
          <p:cNvPicPr>
            <a:picLocks noGrp="1" noChangeAspect="1"/>
          </p:cNvPicPr>
          <p:nvPr>
            <p:ph idx="1"/>
          </p:nvPr>
        </p:nvPicPr>
        <p:blipFill>
          <a:blip r:embed="rId2"/>
          <a:stretch>
            <a:fillRect/>
          </a:stretch>
        </p:blipFill>
        <p:spPr>
          <a:xfrm>
            <a:off x="462685" y="1808108"/>
            <a:ext cx="5450906" cy="4351338"/>
          </a:xfrm>
        </p:spPr>
      </p:pic>
      <p:pic>
        <p:nvPicPr>
          <p:cNvPr id="5" name="Picture 4">
            <a:extLst>
              <a:ext uri="{FF2B5EF4-FFF2-40B4-BE49-F238E27FC236}">
                <a16:creationId xmlns:a16="http://schemas.microsoft.com/office/drawing/2014/main" id="{D6856C5B-8FD3-4382-4607-75129A1607E3}"/>
              </a:ext>
            </a:extLst>
          </p:cNvPr>
          <p:cNvPicPr>
            <a:picLocks noChangeAspect="1"/>
          </p:cNvPicPr>
          <p:nvPr/>
        </p:nvPicPr>
        <p:blipFill>
          <a:blip r:embed="rId3"/>
          <a:stretch>
            <a:fillRect/>
          </a:stretch>
        </p:blipFill>
        <p:spPr>
          <a:xfrm>
            <a:off x="4976678" y="1690690"/>
            <a:ext cx="6377122" cy="3855671"/>
          </a:xfrm>
          <a:prstGeom prst="rect">
            <a:avLst/>
          </a:prstGeom>
        </p:spPr>
      </p:pic>
    </p:spTree>
    <p:extLst>
      <p:ext uri="{BB962C8B-B14F-4D97-AF65-F5344CB8AC3E}">
        <p14:creationId xmlns:p14="http://schemas.microsoft.com/office/powerpoint/2010/main" val="3514480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55B67-57D8-2471-6589-33AAF63B7671}"/>
              </a:ext>
            </a:extLst>
          </p:cNvPr>
          <p:cNvSpPr>
            <a:spLocks noGrp="1"/>
          </p:cNvSpPr>
          <p:nvPr>
            <p:ph type="title"/>
          </p:nvPr>
        </p:nvSpPr>
        <p:spPr>
          <a:xfrm>
            <a:off x="838199" y="365127"/>
            <a:ext cx="10461171" cy="1341437"/>
          </a:xfrm>
        </p:spPr>
        <p:txBody>
          <a:bodyPr>
            <a:normAutofit/>
          </a:bodyPr>
          <a:lstStyle/>
          <a:p>
            <a:r>
              <a:rPr lang="en-US" sz="4800" dirty="0">
                <a:cs typeface="Calibri Light"/>
              </a:rPr>
              <a:t>Container demand : </a:t>
            </a:r>
            <a:r>
              <a:rPr lang="en-US" sz="4800" dirty="0" err="1">
                <a:cs typeface="Calibri Light"/>
              </a:rPr>
              <a:t>EnbPI</a:t>
            </a:r>
            <a:r>
              <a:rPr lang="en-US" sz="4800" dirty="0">
                <a:cs typeface="Calibri Light"/>
              </a:rPr>
              <a:t> with </a:t>
            </a:r>
            <a:r>
              <a:rPr lang="en-US" sz="4800" dirty="0" err="1">
                <a:cs typeface="Calibri Light"/>
              </a:rPr>
              <a:t>Mapie</a:t>
            </a:r>
            <a:endParaRPr lang="en-US" sz="4800" dirty="0"/>
          </a:p>
        </p:txBody>
      </p:sp>
      <p:pic>
        <p:nvPicPr>
          <p:cNvPr id="8" name="Picture 8" descr="Diagram&#10;&#10;Description automatically generated">
            <a:extLst>
              <a:ext uri="{FF2B5EF4-FFF2-40B4-BE49-F238E27FC236}">
                <a16:creationId xmlns:a16="http://schemas.microsoft.com/office/drawing/2014/main" id="{78CA7252-927D-E2A5-C423-755AB8CD18D5}"/>
              </a:ext>
            </a:extLst>
          </p:cNvPr>
          <p:cNvPicPr>
            <a:picLocks noChangeAspect="1"/>
          </p:cNvPicPr>
          <p:nvPr/>
        </p:nvPicPr>
        <p:blipFill>
          <a:blip r:embed="rId2"/>
          <a:stretch>
            <a:fillRect/>
          </a:stretch>
        </p:blipFill>
        <p:spPr>
          <a:xfrm>
            <a:off x="2329116" y="1355054"/>
            <a:ext cx="7490839" cy="5466733"/>
          </a:xfrm>
          <a:prstGeom prst="rect">
            <a:avLst/>
          </a:prstGeom>
        </p:spPr>
      </p:pic>
    </p:spTree>
    <p:extLst>
      <p:ext uri="{BB962C8B-B14F-4D97-AF65-F5344CB8AC3E}">
        <p14:creationId xmlns:p14="http://schemas.microsoft.com/office/powerpoint/2010/main" val="558699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 name="CustomShape 1" hidden="1"/>
          <p:cNvSpPr/>
          <p:nvPr/>
        </p:nvSpPr>
        <p:spPr>
          <a:xfrm>
            <a:off x="0" y="0"/>
            <a:ext cx="211200" cy="211200"/>
          </a:xfrm>
          <a:prstGeom prst="rect">
            <a:avLst/>
          </a:prstGeom>
          <a:solidFill>
            <a:schemeClr val="accent2"/>
          </a:solidFill>
          <a:ln w="3240">
            <a:solidFill>
              <a:schemeClr val="accent2"/>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3" name="Title 1">
            <a:extLst>
              <a:ext uri="{FF2B5EF4-FFF2-40B4-BE49-F238E27FC236}">
                <a16:creationId xmlns:a16="http://schemas.microsoft.com/office/drawing/2014/main" id="{D2F2A62B-3FAA-702B-F906-13E9CE34B6C9}"/>
              </a:ext>
            </a:extLst>
          </p:cNvPr>
          <p:cNvSpPr>
            <a:spLocks noGrp="1"/>
          </p:cNvSpPr>
          <p:nvPr>
            <p:ph type="title"/>
          </p:nvPr>
        </p:nvSpPr>
        <p:spPr>
          <a:xfrm>
            <a:off x="644100" y="-53359"/>
            <a:ext cx="10515600" cy="1200464"/>
          </a:xfrm>
        </p:spPr>
        <p:txBody>
          <a:bodyPr/>
          <a:lstStyle/>
          <a:p>
            <a:r>
              <a:rPr lang="en-US" sz="4800" b="1" dirty="0">
                <a:cs typeface="Calibri Light"/>
              </a:rPr>
              <a:t>Agenda</a:t>
            </a:r>
            <a:endParaRPr lang="en-US" sz="4800" b="1" dirty="0"/>
          </a:p>
        </p:txBody>
      </p:sp>
      <p:sp>
        <p:nvSpPr>
          <p:cNvPr id="5" name="Content Placeholder 2">
            <a:extLst>
              <a:ext uri="{FF2B5EF4-FFF2-40B4-BE49-F238E27FC236}">
                <a16:creationId xmlns:a16="http://schemas.microsoft.com/office/drawing/2014/main" id="{9D8CB09B-42E8-5033-7E0A-D91EE481DCA2}"/>
              </a:ext>
            </a:extLst>
          </p:cNvPr>
          <p:cNvSpPr txBox="1">
            <a:spLocks/>
          </p:cNvSpPr>
          <p:nvPr/>
        </p:nvSpPr>
        <p:spPr>
          <a:xfrm>
            <a:off x="598636" y="1382238"/>
            <a:ext cx="6520621" cy="513846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3200" b="1" dirty="0">
              <a:ea typeface="+mn-lt"/>
              <a:cs typeface="+mn-lt"/>
            </a:endParaRPr>
          </a:p>
          <a:p>
            <a:pPr>
              <a:buFont typeface="Wingdings" panose="020B0604020202020204" pitchFamily="34" charset="0"/>
              <a:buChar char="v"/>
            </a:pPr>
            <a:r>
              <a:rPr lang="en-US" sz="3200" dirty="0">
                <a:ea typeface="+mn-lt"/>
                <a:cs typeface="+mn-lt"/>
              </a:rPr>
              <a:t> </a:t>
            </a:r>
            <a:r>
              <a:rPr lang="en-US" sz="3200" b="1" dirty="0">
                <a:solidFill>
                  <a:schemeClr val="bg2"/>
                </a:solidFill>
                <a:ea typeface="+mn-lt"/>
                <a:cs typeface="+mn-lt"/>
              </a:rPr>
              <a:t>Husqvarna Group &amp; AI Lab </a:t>
            </a:r>
          </a:p>
          <a:p>
            <a:pPr>
              <a:buFont typeface="Wingdings" panose="020B0604020202020204" pitchFamily="34" charset="0"/>
              <a:buChar char="v"/>
            </a:pPr>
            <a:r>
              <a:rPr lang="en-US" sz="3200" b="1" dirty="0">
                <a:solidFill>
                  <a:schemeClr val="bg2"/>
                </a:solidFill>
                <a:ea typeface="+mn-lt"/>
                <a:cs typeface="+mn-lt"/>
              </a:rPr>
              <a:t>  Use Cases &amp; CP:</a:t>
            </a:r>
            <a:endParaRPr lang="en-US" sz="3200" dirty="0">
              <a:solidFill>
                <a:schemeClr val="bg2"/>
              </a:solidFill>
              <a:ea typeface="+mn-lt"/>
              <a:cs typeface="+mn-lt"/>
            </a:endParaRPr>
          </a:p>
          <a:p>
            <a:pPr marL="1143000" lvl="1" indent="-457200">
              <a:buFont typeface="Wingdings" panose="020B0604020202020204" pitchFamily="34" charset="0"/>
              <a:buChar char="Ø"/>
            </a:pPr>
            <a:r>
              <a:rPr lang="en-US" sz="2800" dirty="0">
                <a:solidFill>
                  <a:schemeClr val="bg2"/>
                </a:solidFill>
                <a:ea typeface="+mn-lt"/>
                <a:cs typeface="+mn-lt"/>
              </a:rPr>
              <a:t>Shipping container Demand prediction (supply chain)</a:t>
            </a:r>
          </a:p>
          <a:p>
            <a:pPr marL="1143000" lvl="1" indent="-457200">
              <a:buFont typeface="Wingdings" panose="020B0604020202020204" pitchFamily="34" charset="0"/>
              <a:buChar char="Ø"/>
            </a:pPr>
            <a:r>
              <a:rPr lang="en-US" sz="2800" dirty="0">
                <a:ea typeface="+mn-lt"/>
                <a:cs typeface="+mn-lt"/>
              </a:rPr>
              <a:t>QC of Plastic injection  molding  (factory)</a:t>
            </a:r>
            <a:endParaRPr lang="en-US" dirty="0"/>
          </a:p>
          <a:p>
            <a:pPr>
              <a:buFont typeface="Wingdings" panose="020B0604020202020204" pitchFamily="34" charset="0"/>
              <a:buChar char="v"/>
            </a:pPr>
            <a:r>
              <a:rPr lang="en-US" sz="3200" dirty="0">
                <a:ea typeface="+mn-lt"/>
                <a:cs typeface="+mn-lt"/>
              </a:rPr>
              <a:t> </a:t>
            </a:r>
            <a:r>
              <a:rPr lang="en-US" sz="3200" b="1" dirty="0">
                <a:ea typeface="+mn-lt"/>
                <a:cs typeface="+mn-lt"/>
              </a:rPr>
              <a:t>Summary</a:t>
            </a:r>
            <a:endParaRPr lang="en-US" sz="3200" b="1" dirty="0">
              <a:cs typeface="Calibri"/>
            </a:endParaRPr>
          </a:p>
          <a:p>
            <a:endParaRPr lang="en-US" sz="3600" dirty="0">
              <a:cs typeface="Calibri" panose="020F0502020204030204"/>
            </a:endParaRPr>
          </a:p>
          <a:p>
            <a:pPr marL="571500" indent="-571500">
              <a:buFont typeface="Wingdings" panose="020B0604020202020204" pitchFamily="34" charset="0"/>
              <a:buChar char="v"/>
            </a:pPr>
            <a:endParaRPr lang="en-US" sz="3600" dirty="0">
              <a:ea typeface="+mn-lt"/>
              <a:cs typeface="+mn-lt"/>
            </a:endParaRPr>
          </a:p>
          <a:p>
            <a:pPr marL="0" indent="0">
              <a:buFont typeface="Arial" panose="020B0604020202020204" pitchFamily="34" charset="0"/>
              <a:buNone/>
            </a:pPr>
            <a:endParaRPr lang="en-US" b="1" dirty="0">
              <a:ea typeface="+mn-lt"/>
              <a:cs typeface="+mn-lt"/>
            </a:endParaRPr>
          </a:p>
          <a:p>
            <a:endParaRPr lang="en-US" dirty="0">
              <a:ea typeface="+mn-lt"/>
              <a:cs typeface="+mn-lt"/>
            </a:endParaRPr>
          </a:p>
        </p:txBody>
      </p:sp>
      <p:pic>
        <p:nvPicPr>
          <p:cNvPr id="2" name="Picture 13" descr="A picture containing text, clipart&#10;&#10;Description automatically generated">
            <a:extLst>
              <a:ext uri="{FF2B5EF4-FFF2-40B4-BE49-F238E27FC236}">
                <a16:creationId xmlns:a16="http://schemas.microsoft.com/office/drawing/2014/main" id="{94B1668B-7B7A-7DFD-AA2E-739D528C3940}"/>
              </a:ext>
            </a:extLst>
          </p:cNvPr>
          <p:cNvPicPr>
            <a:picLocks noChangeAspect="1"/>
          </p:cNvPicPr>
          <p:nvPr/>
        </p:nvPicPr>
        <p:blipFill>
          <a:blip r:embed="rId3"/>
          <a:stretch>
            <a:fillRect/>
          </a:stretch>
        </p:blipFill>
        <p:spPr>
          <a:xfrm>
            <a:off x="7357064" y="2538858"/>
            <a:ext cx="2300978" cy="997200"/>
          </a:xfrm>
          <a:prstGeom prst="rect">
            <a:avLst/>
          </a:prstGeom>
        </p:spPr>
      </p:pic>
      <p:pic>
        <p:nvPicPr>
          <p:cNvPr id="4" name="Picture 11" descr="Diagram&#10;&#10;Description automatically generated">
            <a:extLst>
              <a:ext uri="{FF2B5EF4-FFF2-40B4-BE49-F238E27FC236}">
                <a16:creationId xmlns:a16="http://schemas.microsoft.com/office/drawing/2014/main" id="{14EE4ADB-FA0A-199F-47E4-56E0382ACB93}"/>
              </a:ext>
            </a:extLst>
          </p:cNvPr>
          <p:cNvPicPr>
            <a:picLocks noChangeAspect="1"/>
          </p:cNvPicPr>
          <p:nvPr/>
        </p:nvPicPr>
        <p:blipFill>
          <a:blip r:embed="rId4"/>
          <a:stretch>
            <a:fillRect/>
          </a:stretch>
        </p:blipFill>
        <p:spPr>
          <a:xfrm>
            <a:off x="7357065" y="4037524"/>
            <a:ext cx="2248268" cy="715414"/>
          </a:xfrm>
          <a:prstGeom prst="rect">
            <a:avLst/>
          </a:prstGeom>
        </p:spPr>
      </p:pic>
      <p:pic>
        <p:nvPicPr>
          <p:cNvPr id="6" name="Picture 5">
            <a:extLst>
              <a:ext uri="{FF2B5EF4-FFF2-40B4-BE49-F238E27FC236}">
                <a16:creationId xmlns:a16="http://schemas.microsoft.com/office/drawing/2014/main" id="{4AD4AF84-74D2-8783-77AE-D617C1FABF96}"/>
              </a:ext>
            </a:extLst>
          </p:cNvPr>
          <p:cNvPicPr>
            <a:picLocks noChangeAspect="1"/>
          </p:cNvPicPr>
          <p:nvPr/>
        </p:nvPicPr>
        <p:blipFill>
          <a:blip r:embed="rId5"/>
          <a:stretch>
            <a:fillRect/>
          </a:stretch>
        </p:blipFill>
        <p:spPr>
          <a:xfrm>
            <a:off x="9661701" y="3953269"/>
            <a:ext cx="2028396" cy="997200"/>
          </a:xfrm>
          <a:prstGeom prst="rect">
            <a:avLst/>
          </a:prstGeom>
        </p:spPr>
      </p:pic>
      <p:pic>
        <p:nvPicPr>
          <p:cNvPr id="13" name="Picture 9" descr="A picture containing person, standing&#10;&#10;Description automatically generated">
            <a:extLst>
              <a:ext uri="{FF2B5EF4-FFF2-40B4-BE49-F238E27FC236}">
                <a16:creationId xmlns:a16="http://schemas.microsoft.com/office/drawing/2014/main" id="{7A21BDC4-7A1B-7461-2B49-A067F8EE3AC8}"/>
              </a:ext>
            </a:extLst>
          </p:cNvPr>
          <p:cNvPicPr>
            <a:picLocks noChangeAspect="1"/>
          </p:cNvPicPr>
          <p:nvPr/>
        </p:nvPicPr>
        <p:blipFill>
          <a:blip r:embed="rId6"/>
          <a:stretch>
            <a:fillRect/>
          </a:stretch>
        </p:blipFill>
        <p:spPr>
          <a:xfrm>
            <a:off x="10101943" y="2579629"/>
            <a:ext cx="1057757" cy="997200"/>
          </a:xfrm>
          <a:prstGeom prst="rect">
            <a:avLst/>
          </a:prstGeom>
        </p:spPr>
      </p:pic>
      <p:pic>
        <p:nvPicPr>
          <p:cNvPr id="15" name="Picture 5" descr="A picture containing text, clipart&#10;&#10;Description automatically generated">
            <a:extLst>
              <a:ext uri="{FF2B5EF4-FFF2-40B4-BE49-F238E27FC236}">
                <a16:creationId xmlns:a16="http://schemas.microsoft.com/office/drawing/2014/main" id="{237CC80C-84A1-38F2-3C8D-B1A73C1EFF1B}"/>
              </a:ext>
            </a:extLst>
          </p:cNvPr>
          <p:cNvPicPr>
            <a:picLocks noChangeAspect="1"/>
          </p:cNvPicPr>
          <p:nvPr/>
        </p:nvPicPr>
        <p:blipFill>
          <a:blip r:embed="rId7"/>
          <a:stretch>
            <a:fillRect/>
          </a:stretch>
        </p:blipFill>
        <p:spPr>
          <a:xfrm>
            <a:off x="7421033" y="1771058"/>
            <a:ext cx="2327030" cy="532667"/>
          </a:xfrm>
          <a:prstGeom prst="rect">
            <a:avLst/>
          </a:prstGeom>
        </p:spPr>
      </p:pic>
      <p:pic>
        <p:nvPicPr>
          <p:cNvPr id="16" name="Picture 11" descr="Logo, company name&#10;&#10;Description automatically generated">
            <a:extLst>
              <a:ext uri="{FF2B5EF4-FFF2-40B4-BE49-F238E27FC236}">
                <a16:creationId xmlns:a16="http://schemas.microsoft.com/office/drawing/2014/main" id="{26DE3009-FEC2-CA42-3D40-A423B088AF52}"/>
              </a:ext>
            </a:extLst>
          </p:cNvPr>
          <p:cNvPicPr>
            <a:picLocks noChangeAspect="1"/>
          </p:cNvPicPr>
          <p:nvPr/>
        </p:nvPicPr>
        <p:blipFill>
          <a:blip r:embed="rId8"/>
          <a:stretch>
            <a:fillRect/>
          </a:stretch>
        </p:blipFill>
        <p:spPr>
          <a:xfrm>
            <a:off x="9939475" y="1739189"/>
            <a:ext cx="1472848" cy="564455"/>
          </a:xfrm>
          <a:prstGeom prst="rect">
            <a:avLst/>
          </a:prstGeom>
        </p:spPr>
      </p:pic>
    </p:spTree>
    <p:extLst>
      <p:ext uri="{BB962C8B-B14F-4D97-AF65-F5344CB8AC3E}">
        <p14:creationId xmlns:p14="http://schemas.microsoft.com/office/powerpoint/2010/main" val="27235663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 name="CustomShape 1" hidden="1"/>
          <p:cNvSpPr/>
          <p:nvPr/>
        </p:nvSpPr>
        <p:spPr>
          <a:xfrm>
            <a:off x="0" y="0"/>
            <a:ext cx="211200" cy="211200"/>
          </a:xfrm>
          <a:prstGeom prst="rect">
            <a:avLst/>
          </a:prstGeom>
          <a:solidFill>
            <a:schemeClr val="accent2"/>
          </a:solidFill>
          <a:ln w="3240">
            <a:solidFill>
              <a:schemeClr val="accent2"/>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3" name="Title 1">
            <a:extLst>
              <a:ext uri="{FF2B5EF4-FFF2-40B4-BE49-F238E27FC236}">
                <a16:creationId xmlns:a16="http://schemas.microsoft.com/office/drawing/2014/main" id="{D2F2A62B-3FAA-702B-F906-13E9CE34B6C9}"/>
              </a:ext>
            </a:extLst>
          </p:cNvPr>
          <p:cNvSpPr>
            <a:spLocks noGrp="1"/>
          </p:cNvSpPr>
          <p:nvPr>
            <p:ph type="title"/>
          </p:nvPr>
        </p:nvSpPr>
        <p:spPr>
          <a:xfrm>
            <a:off x="739877" y="-3585"/>
            <a:ext cx="10515600" cy="1325563"/>
          </a:xfrm>
        </p:spPr>
        <p:txBody>
          <a:bodyPr/>
          <a:lstStyle/>
          <a:p>
            <a:r>
              <a:rPr lang="en-US" sz="4800" b="1">
                <a:cs typeface="Calibri Light"/>
              </a:rPr>
              <a:t>Injection molding</a:t>
            </a:r>
            <a:endParaRPr lang="en-US" sz="4800" b="1"/>
          </a:p>
        </p:txBody>
      </p:sp>
      <p:sp>
        <p:nvSpPr>
          <p:cNvPr id="5" name="Content Placeholder 2">
            <a:extLst>
              <a:ext uri="{FF2B5EF4-FFF2-40B4-BE49-F238E27FC236}">
                <a16:creationId xmlns:a16="http://schemas.microsoft.com/office/drawing/2014/main" id="{9D8CB09B-42E8-5033-7E0A-D91EE481DCA2}"/>
              </a:ext>
            </a:extLst>
          </p:cNvPr>
          <p:cNvSpPr txBox="1">
            <a:spLocks/>
          </p:cNvSpPr>
          <p:nvPr/>
        </p:nvSpPr>
        <p:spPr>
          <a:xfrm>
            <a:off x="598636" y="1382238"/>
            <a:ext cx="10374164" cy="163718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a:cs typeface="Calibri" panose="020F0502020204030204"/>
            </a:endParaRPr>
          </a:p>
          <a:p>
            <a:pPr>
              <a:buFont typeface="Wingdings" pitchFamily="2" charset="2"/>
              <a:buChar char="v"/>
            </a:pPr>
            <a:r>
              <a:rPr lang="en-GB" sz="2400">
                <a:effectLst/>
              </a:rPr>
              <a:t> A manufacturing process in which molten material is injected into a mould to produce parts.</a:t>
            </a:r>
          </a:p>
          <a:p>
            <a:pPr>
              <a:buFont typeface="Wingdings" pitchFamily="2" charset="2"/>
              <a:buChar char="v"/>
            </a:pPr>
            <a:endParaRPr lang="en-GB" sz="2400">
              <a:effectLst/>
            </a:endParaRPr>
          </a:p>
          <a:p>
            <a:pPr marL="0" indent="0">
              <a:buNone/>
            </a:pPr>
            <a:endParaRPr lang="en-US" sz="2400">
              <a:ea typeface="+mn-lt"/>
              <a:cs typeface="+mn-lt"/>
            </a:endParaRPr>
          </a:p>
          <a:p>
            <a:pPr marL="0" indent="0">
              <a:buFont typeface="Arial" panose="020B0604020202020204" pitchFamily="34" charset="0"/>
              <a:buNone/>
            </a:pPr>
            <a:endParaRPr lang="en-US" sz="2400" b="1">
              <a:ea typeface="+mn-lt"/>
              <a:cs typeface="+mn-lt"/>
            </a:endParaRPr>
          </a:p>
          <a:p>
            <a:endParaRPr lang="en-US" sz="2400">
              <a:ea typeface="+mn-lt"/>
              <a:cs typeface="+mn-lt"/>
            </a:endParaRPr>
          </a:p>
        </p:txBody>
      </p:sp>
      <p:pic>
        <p:nvPicPr>
          <p:cNvPr id="10" name="Picture 6" descr="Diagram&#10;&#10;Description automatically generated">
            <a:extLst>
              <a:ext uri="{FF2B5EF4-FFF2-40B4-BE49-F238E27FC236}">
                <a16:creationId xmlns:a16="http://schemas.microsoft.com/office/drawing/2014/main" id="{C8E11FAC-A0D6-FBB6-022E-F0864913C10C}"/>
              </a:ext>
            </a:extLst>
          </p:cNvPr>
          <p:cNvPicPr>
            <a:picLocks noChangeAspect="1"/>
          </p:cNvPicPr>
          <p:nvPr/>
        </p:nvPicPr>
        <p:blipFill>
          <a:blip r:embed="rId3"/>
          <a:stretch>
            <a:fillRect/>
          </a:stretch>
        </p:blipFill>
        <p:spPr>
          <a:xfrm>
            <a:off x="636373" y="4763929"/>
            <a:ext cx="5361304" cy="1637180"/>
          </a:xfrm>
          <a:prstGeom prst="rect">
            <a:avLst/>
          </a:prstGeom>
        </p:spPr>
      </p:pic>
      <p:pic>
        <p:nvPicPr>
          <p:cNvPr id="1028" name="Picture 4" descr="Husqvarna CEORA™ 544 EPOS™ - komplett konfiguration robotgräsklippare |  Husqvarna SE">
            <a:extLst>
              <a:ext uri="{FF2B5EF4-FFF2-40B4-BE49-F238E27FC236}">
                <a16:creationId xmlns:a16="http://schemas.microsoft.com/office/drawing/2014/main" id="{80C717B2-7108-79C3-ADD4-F974A68353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0575" y="4157423"/>
            <a:ext cx="4536141" cy="301936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Diagram 12">
            <a:extLst>
              <a:ext uri="{FF2B5EF4-FFF2-40B4-BE49-F238E27FC236}">
                <a16:creationId xmlns:a16="http://schemas.microsoft.com/office/drawing/2014/main" id="{266E5D08-0D60-21F6-7856-31F6770316B5}"/>
              </a:ext>
            </a:extLst>
          </p:cNvPr>
          <p:cNvGraphicFramePr/>
          <p:nvPr/>
        </p:nvGraphicFramePr>
        <p:xfrm>
          <a:off x="739876" y="2828074"/>
          <a:ext cx="10515600" cy="173511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77354997"/>
      </p:ext>
    </p:extLst>
  </p:cSld>
  <p:clrMapOvr>
    <a:masterClrMapping/>
  </p:clrMapOvr>
  <p:transition spd="slow">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FBEE6-4D8D-8BBD-82B5-1FB7091A8EC7}"/>
              </a:ext>
            </a:extLst>
          </p:cNvPr>
          <p:cNvSpPr>
            <a:spLocks noGrp="1"/>
          </p:cNvSpPr>
          <p:nvPr>
            <p:ph type="title"/>
          </p:nvPr>
        </p:nvSpPr>
        <p:spPr/>
        <p:txBody>
          <a:bodyPr>
            <a:normAutofit/>
          </a:bodyPr>
          <a:lstStyle/>
          <a:p>
            <a:r>
              <a:rPr lang="en-US" sz="4800" dirty="0">
                <a:cs typeface="Calibri Light"/>
              </a:rPr>
              <a:t>Injection molding QC : CPS</a:t>
            </a:r>
            <a:endParaRPr lang="en-US" sz="4800" dirty="0"/>
          </a:p>
        </p:txBody>
      </p:sp>
      <p:pic>
        <p:nvPicPr>
          <p:cNvPr id="8" name="Picture 7">
            <a:extLst>
              <a:ext uri="{FF2B5EF4-FFF2-40B4-BE49-F238E27FC236}">
                <a16:creationId xmlns:a16="http://schemas.microsoft.com/office/drawing/2014/main" id="{02B30C11-2D8A-6D2F-97A2-73D6FBD5A763}"/>
              </a:ext>
            </a:extLst>
          </p:cNvPr>
          <p:cNvPicPr>
            <a:picLocks noChangeAspect="1"/>
          </p:cNvPicPr>
          <p:nvPr/>
        </p:nvPicPr>
        <p:blipFill>
          <a:blip r:embed="rId2"/>
          <a:stretch>
            <a:fillRect/>
          </a:stretch>
        </p:blipFill>
        <p:spPr>
          <a:xfrm>
            <a:off x="250372" y="1935375"/>
            <a:ext cx="5769428" cy="4376523"/>
          </a:xfrm>
          <a:prstGeom prst="rect">
            <a:avLst/>
          </a:prstGeom>
        </p:spPr>
      </p:pic>
      <p:pic>
        <p:nvPicPr>
          <p:cNvPr id="9" name="Picture 8">
            <a:extLst>
              <a:ext uri="{FF2B5EF4-FFF2-40B4-BE49-F238E27FC236}">
                <a16:creationId xmlns:a16="http://schemas.microsoft.com/office/drawing/2014/main" id="{4B0912BF-BFBD-44B5-6B5F-DDBFA62EFC15}"/>
              </a:ext>
            </a:extLst>
          </p:cNvPr>
          <p:cNvPicPr>
            <a:picLocks noChangeAspect="1"/>
          </p:cNvPicPr>
          <p:nvPr/>
        </p:nvPicPr>
        <p:blipFill>
          <a:blip r:embed="rId3"/>
          <a:stretch>
            <a:fillRect/>
          </a:stretch>
        </p:blipFill>
        <p:spPr>
          <a:xfrm>
            <a:off x="5489065" y="1739693"/>
            <a:ext cx="6736240" cy="3931764"/>
          </a:xfrm>
          <a:prstGeom prst="rect">
            <a:avLst/>
          </a:prstGeom>
        </p:spPr>
      </p:pic>
    </p:spTree>
    <p:extLst>
      <p:ext uri="{BB962C8B-B14F-4D97-AF65-F5344CB8AC3E}">
        <p14:creationId xmlns:p14="http://schemas.microsoft.com/office/powerpoint/2010/main" val="990835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3A163AB-6444-9236-6B19-8CB7FF47C5F1}"/>
              </a:ext>
            </a:extLst>
          </p:cNvPr>
          <p:cNvPicPr>
            <a:picLocks noGrp="1" noChangeAspect="1"/>
          </p:cNvPicPr>
          <p:nvPr>
            <p:ph idx="1"/>
          </p:nvPr>
        </p:nvPicPr>
        <p:blipFill>
          <a:blip r:embed="rId2"/>
          <a:stretch>
            <a:fillRect/>
          </a:stretch>
        </p:blipFill>
        <p:spPr>
          <a:xfrm>
            <a:off x="1786622" y="1324882"/>
            <a:ext cx="6377664" cy="5291839"/>
          </a:xfrm>
          <a:prstGeom prst="rect">
            <a:avLst/>
          </a:prstGeom>
        </p:spPr>
      </p:pic>
      <p:sp>
        <p:nvSpPr>
          <p:cNvPr id="4" name="Title 1">
            <a:extLst>
              <a:ext uri="{FF2B5EF4-FFF2-40B4-BE49-F238E27FC236}">
                <a16:creationId xmlns:a16="http://schemas.microsoft.com/office/drawing/2014/main" id="{CC7B8C89-2AEC-B0C9-AABA-81D1AA2B3BE6}"/>
              </a:ext>
            </a:extLst>
          </p:cNvPr>
          <p:cNvSpPr>
            <a:spLocks noGrp="1"/>
          </p:cNvSpPr>
          <p:nvPr>
            <p:ph type="title"/>
          </p:nvPr>
        </p:nvSpPr>
        <p:spPr/>
        <p:txBody>
          <a:bodyPr>
            <a:normAutofit/>
          </a:bodyPr>
          <a:lstStyle/>
          <a:p>
            <a:r>
              <a:rPr lang="en-US" sz="4800" dirty="0">
                <a:cs typeface="Calibri Light"/>
              </a:rPr>
              <a:t>Injection Molding QC: </a:t>
            </a:r>
            <a:r>
              <a:rPr lang="en-US" sz="4800" dirty="0" err="1">
                <a:cs typeface="Calibri Light"/>
              </a:rPr>
              <a:t>EnbPI</a:t>
            </a:r>
            <a:r>
              <a:rPr lang="en-US" sz="4800" dirty="0">
                <a:cs typeface="Calibri Light"/>
              </a:rPr>
              <a:t> with </a:t>
            </a:r>
            <a:r>
              <a:rPr lang="en-US" sz="4800" dirty="0" err="1">
                <a:cs typeface="Calibri Light"/>
              </a:rPr>
              <a:t>Mapie</a:t>
            </a:r>
            <a:endParaRPr lang="en-US" sz="4800" dirty="0"/>
          </a:p>
        </p:txBody>
      </p:sp>
    </p:spTree>
    <p:extLst>
      <p:ext uri="{BB962C8B-B14F-4D97-AF65-F5344CB8AC3E}">
        <p14:creationId xmlns:p14="http://schemas.microsoft.com/office/powerpoint/2010/main" val="1305358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 name="CustomShape 1" hidden="1"/>
          <p:cNvSpPr/>
          <p:nvPr/>
        </p:nvSpPr>
        <p:spPr>
          <a:xfrm>
            <a:off x="0" y="0"/>
            <a:ext cx="211200" cy="211200"/>
          </a:xfrm>
          <a:prstGeom prst="rect">
            <a:avLst/>
          </a:prstGeom>
          <a:solidFill>
            <a:schemeClr val="accent2"/>
          </a:solidFill>
          <a:ln w="3240">
            <a:solidFill>
              <a:schemeClr val="accent2"/>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3" name="Title 1">
            <a:extLst>
              <a:ext uri="{FF2B5EF4-FFF2-40B4-BE49-F238E27FC236}">
                <a16:creationId xmlns:a16="http://schemas.microsoft.com/office/drawing/2014/main" id="{D2F2A62B-3FAA-702B-F906-13E9CE34B6C9}"/>
              </a:ext>
            </a:extLst>
          </p:cNvPr>
          <p:cNvSpPr>
            <a:spLocks noGrp="1"/>
          </p:cNvSpPr>
          <p:nvPr>
            <p:ph type="title"/>
          </p:nvPr>
        </p:nvSpPr>
        <p:spPr>
          <a:xfrm>
            <a:off x="739877" y="-3585"/>
            <a:ext cx="10515600" cy="1325563"/>
          </a:xfrm>
        </p:spPr>
        <p:txBody>
          <a:bodyPr/>
          <a:lstStyle/>
          <a:p>
            <a:r>
              <a:rPr lang="en-US" sz="4800" b="1">
                <a:cs typeface="Calibri Light"/>
              </a:rPr>
              <a:t>Agenda</a:t>
            </a:r>
            <a:endParaRPr lang="en-US" sz="4800" b="1"/>
          </a:p>
        </p:txBody>
      </p:sp>
      <p:sp>
        <p:nvSpPr>
          <p:cNvPr id="5" name="Content Placeholder 2">
            <a:extLst>
              <a:ext uri="{FF2B5EF4-FFF2-40B4-BE49-F238E27FC236}">
                <a16:creationId xmlns:a16="http://schemas.microsoft.com/office/drawing/2014/main" id="{9D8CB09B-42E8-5033-7E0A-D91EE481DCA2}"/>
              </a:ext>
            </a:extLst>
          </p:cNvPr>
          <p:cNvSpPr txBox="1">
            <a:spLocks/>
          </p:cNvSpPr>
          <p:nvPr/>
        </p:nvSpPr>
        <p:spPr>
          <a:xfrm>
            <a:off x="598636" y="1382238"/>
            <a:ext cx="6520621" cy="513846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3200" b="1" dirty="0">
              <a:ea typeface="+mn-lt"/>
              <a:cs typeface="+mn-lt"/>
            </a:endParaRPr>
          </a:p>
          <a:p>
            <a:pPr>
              <a:buFont typeface="Wingdings" panose="020B0604020202020204" pitchFamily="34" charset="0"/>
              <a:buChar char="v"/>
            </a:pPr>
            <a:r>
              <a:rPr lang="en-US" sz="3200" dirty="0">
                <a:ea typeface="+mn-lt"/>
                <a:cs typeface="+mn-lt"/>
              </a:rPr>
              <a:t> </a:t>
            </a:r>
            <a:r>
              <a:rPr lang="en-US" sz="3200" b="1" dirty="0">
                <a:ea typeface="+mn-lt"/>
                <a:cs typeface="+mn-lt"/>
              </a:rPr>
              <a:t>Husqvarna Group &amp; AI Lab </a:t>
            </a:r>
          </a:p>
          <a:p>
            <a:pPr>
              <a:buFont typeface="Wingdings" panose="020B0604020202020204" pitchFamily="34" charset="0"/>
              <a:buChar char="v"/>
            </a:pPr>
            <a:r>
              <a:rPr lang="en-US" sz="3200" b="1" dirty="0">
                <a:ea typeface="+mn-lt"/>
                <a:cs typeface="+mn-lt"/>
              </a:rPr>
              <a:t>  Use Cases &amp; CP:</a:t>
            </a:r>
            <a:endParaRPr lang="en-US" sz="3200" dirty="0">
              <a:ea typeface="+mn-lt"/>
              <a:cs typeface="+mn-lt"/>
            </a:endParaRPr>
          </a:p>
          <a:p>
            <a:pPr marL="1143000" lvl="1" indent="-457200">
              <a:buFont typeface="Wingdings" panose="020B0604020202020204" pitchFamily="34" charset="0"/>
              <a:buChar char="Ø"/>
            </a:pPr>
            <a:r>
              <a:rPr lang="en-US" sz="2800" dirty="0">
                <a:ea typeface="+mn-lt"/>
                <a:cs typeface="+mn-lt"/>
              </a:rPr>
              <a:t>Shipping container Demand prediction (supply chain)</a:t>
            </a:r>
          </a:p>
          <a:p>
            <a:pPr marL="1143000" lvl="1" indent="-457200">
              <a:buFont typeface="Wingdings" panose="020B0604020202020204" pitchFamily="34" charset="0"/>
              <a:buChar char="Ø"/>
            </a:pPr>
            <a:r>
              <a:rPr lang="en-US" sz="2800" dirty="0">
                <a:ea typeface="+mn-lt"/>
                <a:cs typeface="+mn-lt"/>
              </a:rPr>
              <a:t>QC of Plastic injection  molding  (factory)</a:t>
            </a:r>
            <a:endParaRPr lang="en-US" dirty="0"/>
          </a:p>
          <a:p>
            <a:pPr>
              <a:buFont typeface="Wingdings" panose="020B0604020202020204" pitchFamily="34" charset="0"/>
              <a:buChar char="v"/>
            </a:pPr>
            <a:r>
              <a:rPr lang="en-US" sz="3200" dirty="0">
                <a:ea typeface="+mn-lt"/>
                <a:cs typeface="+mn-lt"/>
              </a:rPr>
              <a:t> </a:t>
            </a:r>
            <a:r>
              <a:rPr lang="en-US" sz="3200" b="1" dirty="0">
                <a:ea typeface="+mn-lt"/>
                <a:cs typeface="+mn-lt"/>
              </a:rPr>
              <a:t>Summary</a:t>
            </a:r>
            <a:endParaRPr lang="en-US" sz="3200" b="1" dirty="0">
              <a:cs typeface="Calibri"/>
            </a:endParaRPr>
          </a:p>
          <a:p>
            <a:endParaRPr lang="en-US" sz="3600" dirty="0">
              <a:cs typeface="Calibri" panose="020F0502020204030204"/>
            </a:endParaRPr>
          </a:p>
          <a:p>
            <a:pPr marL="571500" indent="-571500">
              <a:buFont typeface="Wingdings" panose="020B0604020202020204" pitchFamily="34" charset="0"/>
              <a:buChar char="v"/>
            </a:pPr>
            <a:endParaRPr lang="en-US" sz="3600" dirty="0">
              <a:ea typeface="+mn-lt"/>
              <a:cs typeface="+mn-lt"/>
            </a:endParaRPr>
          </a:p>
          <a:p>
            <a:pPr marL="0" indent="0">
              <a:buFont typeface="Arial" panose="020B0604020202020204" pitchFamily="34" charset="0"/>
              <a:buNone/>
            </a:pPr>
            <a:endParaRPr lang="en-US" b="1" dirty="0">
              <a:ea typeface="+mn-lt"/>
              <a:cs typeface="+mn-lt"/>
            </a:endParaRPr>
          </a:p>
          <a:p>
            <a:endParaRPr lang="en-US" dirty="0">
              <a:ea typeface="+mn-lt"/>
              <a:cs typeface="+mn-lt"/>
            </a:endParaRPr>
          </a:p>
        </p:txBody>
      </p:sp>
      <p:pic>
        <p:nvPicPr>
          <p:cNvPr id="2" name="Picture 13" descr="A picture containing text, clipart&#10;&#10;Description automatically generated">
            <a:extLst>
              <a:ext uri="{FF2B5EF4-FFF2-40B4-BE49-F238E27FC236}">
                <a16:creationId xmlns:a16="http://schemas.microsoft.com/office/drawing/2014/main" id="{94B1668B-7B7A-7DFD-AA2E-739D528C3940}"/>
              </a:ext>
            </a:extLst>
          </p:cNvPr>
          <p:cNvPicPr>
            <a:picLocks noChangeAspect="1"/>
          </p:cNvPicPr>
          <p:nvPr/>
        </p:nvPicPr>
        <p:blipFill>
          <a:blip r:embed="rId3"/>
          <a:stretch>
            <a:fillRect/>
          </a:stretch>
        </p:blipFill>
        <p:spPr>
          <a:xfrm>
            <a:off x="7357064" y="2538858"/>
            <a:ext cx="2300978" cy="997200"/>
          </a:xfrm>
          <a:prstGeom prst="rect">
            <a:avLst/>
          </a:prstGeom>
        </p:spPr>
      </p:pic>
      <p:pic>
        <p:nvPicPr>
          <p:cNvPr id="4" name="Picture 11" descr="Diagram&#10;&#10;Description automatically generated">
            <a:extLst>
              <a:ext uri="{FF2B5EF4-FFF2-40B4-BE49-F238E27FC236}">
                <a16:creationId xmlns:a16="http://schemas.microsoft.com/office/drawing/2014/main" id="{14EE4ADB-FA0A-199F-47E4-56E0382ACB93}"/>
              </a:ext>
            </a:extLst>
          </p:cNvPr>
          <p:cNvPicPr>
            <a:picLocks noChangeAspect="1"/>
          </p:cNvPicPr>
          <p:nvPr/>
        </p:nvPicPr>
        <p:blipFill>
          <a:blip r:embed="rId4"/>
          <a:stretch>
            <a:fillRect/>
          </a:stretch>
        </p:blipFill>
        <p:spPr>
          <a:xfrm>
            <a:off x="7357065" y="4037524"/>
            <a:ext cx="2248268" cy="715414"/>
          </a:xfrm>
          <a:prstGeom prst="rect">
            <a:avLst/>
          </a:prstGeom>
        </p:spPr>
      </p:pic>
      <p:pic>
        <p:nvPicPr>
          <p:cNvPr id="6" name="Picture 5">
            <a:extLst>
              <a:ext uri="{FF2B5EF4-FFF2-40B4-BE49-F238E27FC236}">
                <a16:creationId xmlns:a16="http://schemas.microsoft.com/office/drawing/2014/main" id="{4AD4AF84-74D2-8783-77AE-D617C1FABF96}"/>
              </a:ext>
            </a:extLst>
          </p:cNvPr>
          <p:cNvPicPr>
            <a:picLocks noChangeAspect="1"/>
          </p:cNvPicPr>
          <p:nvPr/>
        </p:nvPicPr>
        <p:blipFill>
          <a:blip r:embed="rId5"/>
          <a:stretch>
            <a:fillRect/>
          </a:stretch>
        </p:blipFill>
        <p:spPr>
          <a:xfrm>
            <a:off x="9661701" y="3953269"/>
            <a:ext cx="2028396" cy="997200"/>
          </a:xfrm>
          <a:prstGeom prst="rect">
            <a:avLst/>
          </a:prstGeom>
        </p:spPr>
      </p:pic>
      <p:pic>
        <p:nvPicPr>
          <p:cNvPr id="13" name="Picture 9" descr="A picture containing person, standing&#10;&#10;Description automatically generated">
            <a:extLst>
              <a:ext uri="{FF2B5EF4-FFF2-40B4-BE49-F238E27FC236}">
                <a16:creationId xmlns:a16="http://schemas.microsoft.com/office/drawing/2014/main" id="{7A21BDC4-7A1B-7461-2B49-A067F8EE3AC8}"/>
              </a:ext>
            </a:extLst>
          </p:cNvPr>
          <p:cNvPicPr>
            <a:picLocks noChangeAspect="1"/>
          </p:cNvPicPr>
          <p:nvPr/>
        </p:nvPicPr>
        <p:blipFill>
          <a:blip r:embed="rId6"/>
          <a:stretch>
            <a:fillRect/>
          </a:stretch>
        </p:blipFill>
        <p:spPr>
          <a:xfrm>
            <a:off x="10101943" y="2579629"/>
            <a:ext cx="1057757" cy="997200"/>
          </a:xfrm>
          <a:prstGeom prst="rect">
            <a:avLst/>
          </a:prstGeom>
        </p:spPr>
      </p:pic>
      <p:pic>
        <p:nvPicPr>
          <p:cNvPr id="15" name="Picture 5" descr="A picture containing text, clipart&#10;&#10;Description automatically generated">
            <a:extLst>
              <a:ext uri="{FF2B5EF4-FFF2-40B4-BE49-F238E27FC236}">
                <a16:creationId xmlns:a16="http://schemas.microsoft.com/office/drawing/2014/main" id="{237CC80C-84A1-38F2-3C8D-B1A73C1EFF1B}"/>
              </a:ext>
            </a:extLst>
          </p:cNvPr>
          <p:cNvPicPr>
            <a:picLocks noChangeAspect="1"/>
          </p:cNvPicPr>
          <p:nvPr/>
        </p:nvPicPr>
        <p:blipFill>
          <a:blip r:embed="rId7"/>
          <a:stretch>
            <a:fillRect/>
          </a:stretch>
        </p:blipFill>
        <p:spPr>
          <a:xfrm>
            <a:off x="7421033" y="1771058"/>
            <a:ext cx="2327030" cy="532667"/>
          </a:xfrm>
          <a:prstGeom prst="rect">
            <a:avLst/>
          </a:prstGeom>
        </p:spPr>
      </p:pic>
      <p:pic>
        <p:nvPicPr>
          <p:cNvPr id="16" name="Picture 11" descr="Logo, company name&#10;&#10;Description automatically generated">
            <a:extLst>
              <a:ext uri="{FF2B5EF4-FFF2-40B4-BE49-F238E27FC236}">
                <a16:creationId xmlns:a16="http://schemas.microsoft.com/office/drawing/2014/main" id="{26DE3009-FEC2-CA42-3D40-A423B088AF52}"/>
              </a:ext>
            </a:extLst>
          </p:cNvPr>
          <p:cNvPicPr>
            <a:picLocks noChangeAspect="1"/>
          </p:cNvPicPr>
          <p:nvPr/>
        </p:nvPicPr>
        <p:blipFill>
          <a:blip r:embed="rId8"/>
          <a:stretch>
            <a:fillRect/>
          </a:stretch>
        </p:blipFill>
        <p:spPr>
          <a:xfrm>
            <a:off x="9939475" y="1739189"/>
            <a:ext cx="1472848" cy="564455"/>
          </a:xfrm>
          <a:prstGeom prst="rect">
            <a:avLst/>
          </a:prstGeom>
        </p:spPr>
      </p:pic>
    </p:spTree>
    <p:extLst>
      <p:ext uri="{BB962C8B-B14F-4D97-AF65-F5344CB8AC3E}">
        <p14:creationId xmlns:p14="http://schemas.microsoft.com/office/powerpoint/2010/main" val="1567612587"/>
      </p:ext>
    </p:extLst>
  </p:cSld>
  <p:clrMapOvr>
    <a:masterClrMapping/>
  </p:clrMapOvr>
  <p:transition spd="slow">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6BF397-2333-BFE1-7121-BBE7C0B761F5}"/>
              </a:ext>
            </a:extLst>
          </p:cNvPr>
          <p:cNvSpPr>
            <a:spLocks noGrp="1"/>
          </p:cNvSpPr>
          <p:nvPr>
            <p:ph idx="1"/>
          </p:nvPr>
        </p:nvSpPr>
        <p:spPr>
          <a:xfrm>
            <a:off x="615462" y="1649779"/>
            <a:ext cx="10515600" cy="4351338"/>
          </a:xfrm>
        </p:spPr>
        <p:txBody>
          <a:bodyPr vert="horz" lIns="91440" tIns="45720" rIns="91440" bIns="45720" rtlCol="0" anchor="t">
            <a:normAutofit fontScale="47500" lnSpcReduction="20000"/>
          </a:bodyPr>
          <a:lstStyle/>
          <a:p>
            <a:pPr>
              <a:buFont typeface="Wingdings" panose="020B0604020202020204" pitchFamily="34" charset="0"/>
              <a:buChar char="v"/>
            </a:pPr>
            <a:endParaRPr lang="en-US" sz="4400" dirty="0">
              <a:cs typeface="Calibri"/>
            </a:endParaRPr>
          </a:p>
          <a:p>
            <a:pPr>
              <a:buFont typeface="Wingdings" panose="020B0604020202020204" pitchFamily="34" charset="0"/>
              <a:buChar char="v"/>
            </a:pPr>
            <a:r>
              <a:rPr lang="en-US" sz="4400" dirty="0">
                <a:cs typeface="Calibri"/>
              </a:rPr>
              <a:t> Various Conformal Predictive systems (CPS) were evaluated with CREPES </a:t>
            </a:r>
          </a:p>
          <a:p>
            <a:pPr>
              <a:buFont typeface="Wingdings" panose="020B0604020202020204" pitchFamily="34" charset="0"/>
              <a:buChar char="v"/>
            </a:pPr>
            <a:r>
              <a:rPr lang="en-US" sz="4400" dirty="0">
                <a:cs typeface="Calibri"/>
              </a:rPr>
              <a:t> </a:t>
            </a:r>
            <a:r>
              <a:rPr lang="en-US" sz="4400" dirty="0" err="1">
                <a:cs typeface="Calibri"/>
              </a:rPr>
              <a:t>EnbPI</a:t>
            </a:r>
            <a:r>
              <a:rPr lang="en-US" sz="4400" dirty="0">
                <a:cs typeface="Calibri"/>
              </a:rPr>
              <a:t> Method were implemented with MAPIE</a:t>
            </a:r>
          </a:p>
          <a:p>
            <a:pPr marL="0" indent="0">
              <a:buNone/>
            </a:pPr>
            <a:r>
              <a:rPr lang="en-US" sz="4400" dirty="0">
                <a:solidFill>
                  <a:srgbClr val="FF0000"/>
                </a:solidFill>
                <a:cs typeface="Calibri"/>
              </a:rPr>
              <a:t>For Shipping Container Demand prediction: </a:t>
            </a:r>
          </a:p>
          <a:p>
            <a:pPr>
              <a:buFont typeface="Wingdings" panose="020B0604020202020204" pitchFamily="34" charset="0"/>
              <a:buChar char="v"/>
            </a:pPr>
            <a:r>
              <a:rPr lang="en-US" sz="4400" dirty="0">
                <a:ea typeface="+mn-lt"/>
                <a:cs typeface="+mn-lt"/>
              </a:rPr>
              <a:t>Achieving good results regarding both validity(calibration/coverage) and efficiency (width/sharpness) with any probabilistic prediction methods including conformal prediction is very challenging. </a:t>
            </a:r>
          </a:p>
          <a:p>
            <a:pPr>
              <a:buFont typeface="Wingdings" panose="020B0604020202020204" pitchFamily="34" charset="0"/>
              <a:buChar char="v"/>
            </a:pPr>
            <a:r>
              <a:rPr lang="en-US" sz="4400" dirty="0">
                <a:ea typeface="+mn-lt"/>
                <a:cs typeface="+mn-lt"/>
              </a:rPr>
              <a:t> Due to the data set’s non-exchangeability and smaller size, only normalized Mondrian CPS gave close to the valid prediction error and lowest CRPS in the Crepes platform. </a:t>
            </a:r>
          </a:p>
          <a:p>
            <a:pPr>
              <a:buFont typeface="Wingdings" panose="020B0604020202020204" pitchFamily="34" charset="0"/>
              <a:buChar char="v"/>
            </a:pPr>
            <a:r>
              <a:rPr lang="en-US" sz="4400" dirty="0">
                <a:ea typeface="+mn-lt"/>
                <a:cs typeface="+mn-lt"/>
              </a:rPr>
              <a:t> Results from MAPIE with </a:t>
            </a:r>
            <a:r>
              <a:rPr lang="en-US" sz="4400" dirty="0" err="1">
                <a:ea typeface="+mn-lt"/>
                <a:cs typeface="+mn-lt"/>
              </a:rPr>
              <a:t>EnbPI</a:t>
            </a:r>
            <a:r>
              <a:rPr lang="en-US" sz="4400" dirty="0">
                <a:ea typeface="+mn-lt"/>
                <a:cs typeface="+mn-lt"/>
              </a:rPr>
              <a:t> also deviate from the expected coverage. </a:t>
            </a:r>
          </a:p>
          <a:p>
            <a:pPr>
              <a:buFont typeface="Wingdings" panose="020B0604020202020204" pitchFamily="34" charset="0"/>
              <a:buChar char="v"/>
            </a:pPr>
            <a:r>
              <a:rPr lang="en-US" sz="4400" dirty="0">
                <a:ea typeface="+mn-lt"/>
                <a:cs typeface="+mn-lt"/>
              </a:rPr>
              <a:t> MAPIE could be a practical option in real-world production use cases since it has a user-friendly API suitable for time series data sets supporting various methods </a:t>
            </a:r>
          </a:p>
          <a:p>
            <a:pPr>
              <a:buFont typeface="Wingdings" panose="020B0604020202020204" pitchFamily="34" charset="0"/>
              <a:buChar char="v"/>
            </a:pPr>
            <a:r>
              <a:rPr lang="en-US" sz="4400" dirty="0">
                <a:ea typeface="+mn-lt"/>
                <a:cs typeface="+mn-lt"/>
              </a:rPr>
              <a:t> CREPES to see the probability distribution at a glance and helpful for decision-making </a:t>
            </a:r>
            <a:endParaRPr lang="en-US" sz="3600" dirty="0">
              <a:ea typeface="+mn-lt"/>
              <a:cs typeface="+mn-lt"/>
            </a:endParaRPr>
          </a:p>
          <a:p>
            <a:pPr>
              <a:buFont typeface="Wingdings" panose="020B0604020202020204" pitchFamily="34" charset="0"/>
              <a:buChar char="v"/>
            </a:pPr>
            <a:endParaRPr lang="en-US" sz="3600" dirty="0">
              <a:ea typeface="+mn-lt"/>
              <a:cs typeface="+mn-lt"/>
            </a:endParaRPr>
          </a:p>
          <a:p>
            <a:pPr>
              <a:buFont typeface="Wingdings" panose="020B0604020202020204" pitchFamily="34" charset="0"/>
              <a:buChar char="v"/>
            </a:pPr>
            <a:endParaRPr lang="en-US" sz="3600" dirty="0">
              <a:cs typeface="Calibri"/>
            </a:endParaRPr>
          </a:p>
          <a:p>
            <a:pPr>
              <a:buFont typeface="Wingdings" panose="020B0604020202020204" pitchFamily="34" charset="0"/>
              <a:buChar char="v"/>
            </a:pPr>
            <a:endParaRPr lang="en-US" sz="3600" dirty="0">
              <a:cs typeface="Calibri"/>
            </a:endParaRPr>
          </a:p>
          <a:p>
            <a:pPr>
              <a:buFont typeface="Wingdings" panose="020B0604020202020204" pitchFamily="34" charset="0"/>
              <a:buChar char="v"/>
            </a:pPr>
            <a:endParaRPr lang="en-US" sz="3600" dirty="0">
              <a:cs typeface="Calibri"/>
            </a:endParaRPr>
          </a:p>
          <a:p>
            <a:pPr marL="0" indent="0">
              <a:buNone/>
            </a:pPr>
            <a:endParaRPr lang="en-US" sz="3600" dirty="0">
              <a:cs typeface="Calibri"/>
            </a:endParaRPr>
          </a:p>
          <a:p>
            <a:pPr>
              <a:buFont typeface="Wingdings" panose="020B0604020202020204" pitchFamily="34" charset="0"/>
              <a:buChar char="v"/>
            </a:pPr>
            <a:endParaRPr lang="en-US" sz="3600" dirty="0">
              <a:cs typeface="Calibri"/>
            </a:endParaRPr>
          </a:p>
          <a:p>
            <a:endParaRPr lang="en-US" sz="3600" dirty="0">
              <a:cs typeface="Calibri"/>
            </a:endParaRPr>
          </a:p>
          <a:p>
            <a:endParaRPr lang="en-US" dirty="0">
              <a:cs typeface="Calibri"/>
            </a:endParaRPr>
          </a:p>
        </p:txBody>
      </p:sp>
      <p:sp>
        <p:nvSpPr>
          <p:cNvPr id="4" name="Title 1">
            <a:extLst>
              <a:ext uri="{FF2B5EF4-FFF2-40B4-BE49-F238E27FC236}">
                <a16:creationId xmlns:a16="http://schemas.microsoft.com/office/drawing/2014/main" id="{7E641970-D904-0342-C754-FC4301E02554}"/>
              </a:ext>
            </a:extLst>
          </p:cNvPr>
          <p:cNvSpPr>
            <a:spLocks noGrp="1"/>
          </p:cNvSpPr>
          <p:nvPr/>
        </p:nvSpPr>
        <p:spPr>
          <a:xfrm>
            <a:off x="838200" y="365127"/>
            <a:ext cx="8675077"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800" b="1" dirty="0">
                <a:ea typeface="+mj-lt"/>
                <a:cs typeface="+mj-lt"/>
              </a:rPr>
              <a:t>Summary-1</a:t>
            </a:r>
          </a:p>
        </p:txBody>
      </p:sp>
    </p:spTree>
    <p:extLst>
      <p:ext uri="{BB962C8B-B14F-4D97-AF65-F5344CB8AC3E}">
        <p14:creationId xmlns:p14="http://schemas.microsoft.com/office/powerpoint/2010/main" val="2361822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6BF397-2333-BFE1-7121-BBE7C0B761F5}"/>
              </a:ext>
            </a:extLst>
          </p:cNvPr>
          <p:cNvSpPr>
            <a:spLocks noGrp="1"/>
          </p:cNvSpPr>
          <p:nvPr>
            <p:ph idx="1"/>
          </p:nvPr>
        </p:nvSpPr>
        <p:spPr>
          <a:xfrm>
            <a:off x="615462" y="1649779"/>
            <a:ext cx="10515600" cy="4351338"/>
          </a:xfrm>
        </p:spPr>
        <p:txBody>
          <a:bodyPr vert="horz" lIns="91440" tIns="45720" rIns="91440" bIns="45720" rtlCol="0" anchor="t">
            <a:normAutofit/>
          </a:bodyPr>
          <a:lstStyle/>
          <a:p>
            <a:pPr marL="0" indent="0">
              <a:buNone/>
            </a:pPr>
            <a:r>
              <a:rPr lang="en-US" sz="2400" dirty="0">
                <a:solidFill>
                  <a:srgbClr val="FF0000"/>
                </a:solidFill>
                <a:cs typeface="Calibri"/>
              </a:rPr>
              <a:t>For Injection </a:t>
            </a:r>
            <a:r>
              <a:rPr lang="en-US" sz="2400" dirty="0" err="1">
                <a:solidFill>
                  <a:srgbClr val="FF0000"/>
                </a:solidFill>
                <a:cs typeface="Calibri"/>
              </a:rPr>
              <a:t>Moulding</a:t>
            </a:r>
            <a:r>
              <a:rPr lang="en-US" sz="2400" dirty="0">
                <a:solidFill>
                  <a:srgbClr val="FF0000"/>
                </a:solidFill>
                <a:cs typeface="Calibri"/>
              </a:rPr>
              <a:t> </a:t>
            </a:r>
            <a:r>
              <a:rPr lang="en-US" sz="2400" dirty="0" err="1">
                <a:solidFill>
                  <a:srgbClr val="FF0000"/>
                </a:solidFill>
                <a:cs typeface="Calibri"/>
              </a:rPr>
              <a:t>Usecase</a:t>
            </a:r>
            <a:r>
              <a:rPr lang="en-US" sz="2400" dirty="0">
                <a:solidFill>
                  <a:srgbClr val="FF0000"/>
                </a:solidFill>
                <a:cs typeface="Calibri"/>
              </a:rPr>
              <a:t>: </a:t>
            </a:r>
          </a:p>
          <a:p>
            <a:pPr>
              <a:buFont typeface="Wingdings" panose="020B0604020202020204" pitchFamily="34" charset="0"/>
              <a:buChar char="v"/>
            </a:pPr>
            <a:r>
              <a:rPr lang="en-US" sz="2400" dirty="0">
                <a:ea typeface="+mn-lt"/>
                <a:cs typeface="+mn-lt"/>
              </a:rPr>
              <a:t>Unlike Container Demand </a:t>
            </a:r>
            <a:r>
              <a:rPr lang="en-US" sz="2400" dirty="0" err="1">
                <a:ea typeface="+mn-lt"/>
                <a:cs typeface="+mn-lt"/>
              </a:rPr>
              <a:t>usecase</a:t>
            </a:r>
            <a:r>
              <a:rPr lang="en-US" sz="2400" dirty="0">
                <a:ea typeface="+mn-lt"/>
                <a:cs typeface="+mn-lt"/>
              </a:rPr>
              <a:t>, all of the CP methods gave expected valid coverage applied in Crepes and MAPIE platforms </a:t>
            </a:r>
          </a:p>
          <a:p>
            <a:pPr>
              <a:buFont typeface="Wingdings" panose="020B0604020202020204" pitchFamily="34" charset="0"/>
              <a:buChar char="v"/>
            </a:pPr>
            <a:r>
              <a:rPr lang="en-US" sz="2400" dirty="0">
                <a:effectLst/>
                <a:ea typeface="+mn-lt"/>
                <a:cs typeface="+mn-lt"/>
              </a:rPr>
              <a:t> </a:t>
            </a:r>
            <a:r>
              <a:rPr lang="en-GB" sz="2400" dirty="0">
                <a:effectLst/>
              </a:rPr>
              <a:t>it would be interesting to see which parameters are easier to control and optimize as well as which will have the maximum impact to stabilize the process </a:t>
            </a:r>
            <a:endParaRPr lang="en-US" sz="2400" dirty="0">
              <a:ea typeface="+mn-lt"/>
              <a:cs typeface="+mn-lt"/>
            </a:endParaRPr>
          </a:p>
          <a:p>
            <a:pPr>
              <a:buFont typeface="Wingdings" panose="020B0604020202020204" pitchFamily="34" charset="0"/>
              <a:buChar char="v"/>
            </a:pPr>
            <a:r>
              <a:rPr lang="en-US" sz="2400" dirty="0">
                <a:effectLst/>
                <a:ea typeface="+mn-lt"/>
                <a:cs typeface="+mn-lt"/>
              </a:rPr>
              <a:t> </a:t>
            </a:r>
            <a:r>
              <a:rPr lang="en-GB" sz="2400" dirty="0">
                <a:effectLst/>
              </a:rPr>
              <a:t>could be applied for monitoring quality control by providing prediction intervals or sets that have guaranteed coverage under certain assumptions. </a:t>
            </a:r>
          </a:p>
          <a:p>
            <a:pPr>
              <a:buFont typeface="Wingdings" panose="020B0604020202020204" pitchFamily="34" charset="0"/>
              <a:buChar char="v"/>
            </a:pPr>
            <a:r>
              <a:rPr lang="en-GB" sz="2400" dirty="0">
                <a:effectLst/>
              </a:rPr>
              <a:t> In addition to validity (which is a must-have criterion), the efficiency or sharpness parameter must also be taken into consideration. This is particularly important in this use case, where the final plastic weight must not deviate too much (e.g., maximum 0.29% variation). </a:t>
            </a:r>
            <a:endParaRPr lang="en-GB" sz="2400" dirty="0"/>
          </a:p>
          <a:p>
            <a:pPr>
              <a:buFont typeface="Wingdings" panose="020B0604020202020204" pitchFamily="34" charset="0"/>
              <a:buChar char="v"/>
            </a:pPr>
            <a:endParaRPr lang="en-GB" sz="2400" dirty="0"/>
          </a:p>
          <a:p>
            <a:pPr>
              <a:buFont typeface="Wingdings" panose="020B0604020202020204" pitchFamily="34" charset="0"/>
              <a:buChar char="v"/>
            </a:pPr>
            <a:endParaRPr lang="en-US" sz="2400" dirty="0">
              <a:ea typeface="+mn-lt"/>
              <a:cs typeface="+mn-lt"/>
            </a:endParaRPr>
          </a:p>
          <a:p>
            <a:pPr>
              <a:buFont typeface="Wingdings" panose="020B0604020202020204" pitchFamily="34" charset="0"/>
              <a:buChar char="v"/>
            </a:pPr>
            <a:endParaRPr lang="en-US" sz="2400" dirty="0">
              <a:ea typeface="+mn-lt"/>
              <a:cs typeface="+mn-lt"/>
            </a:endParaRPr>
          </a:p>
          <a:p>
            <a:pPr>
              <a:buFont typeface="Wingdings" panose="020B0604020202020204" pitchFamily="34" charset="0"/>
              <a:buChar char="v"/>
            </a:pPr>
            <a:endParaRPr lang="en-US" sz="2400" dirty="0">
              <a:ea typeface="+mn-lt"/>
              <a:cs typeface="+mn-lt"/>
            </a:endParaRPr>
          </a:p>
          <a:p>
            <a:pPr>
              <a:buFont typeface="Wingdings" panose="020B0604020202020204" pitchFamily="34" charset="0"/>
              <a:buChar char="v"/>
            </a:pPr>
            <a:endParaRPr lang="en-US" sz="2400" dirty="0">
              <a:cs typeface="Calibri"/>
            </a:endParaRPr>
          </a:p>
          <a:p>
            <a:pPr>
              <a:buFont typeface="Wingdings" panose="020B0604020202020204" pitchFamily="34" charset="0"/>
              <a:buChar char="v"/>
            </a:pPr>
            <a:endParaRPr lang="en-US" sz="2400" dirty="0">
              <a:cs typeface="Calibri"/>
            </a:endParaRPr>
          </a:p>
          <a:p>
            <a:pPr>
              <a:buFont typeface="Wingdings" panose="020B0604020202020204" pitchFamily="34" charset="0"/>
              <a:buChar char="v"/>
            </a:pPr>
            <a:endParaRPr lang="en-US" sz="2400" dirty="0">
              <a:cs typeface="Calibri"/>
            </a:endParaRPr>
          </a:p>
          <a:p>
            <a:pPr marL="0" indent="0">
              <a:buNone/>
            </a:pPr>
            <a:endParaRPr lang="en-US" sz="2400" dirty="0">
              <a:cs typeface="Calibri"/>
            </a:endParaRPr>
          </a:p>
          <a:p>
            <a:pPr>
              <a:buFont typeface="Wingdings" panose="020B0604020202020204" pitchFamily="34" charset="0"/>
              <a:buChar char="v"/>
            </a:pPr>
            <a:endParaRPr lang="en-US" sz="2400" dirty="0">
              <a:cs typeface="Calibri"/>
            </a:endParaRPr>
          </a:p>
          <a:p>
            <a:endParaRPr lang="en-US" sz="2400" dirty="0">
              <a:cs typeface="Calibri"/>
            </a:endParaRPr>
          </a:p>
          <a:p>
            <a:endParaRPr lang="en-US" sz="2400" dirty="0">
              <a:cs typeface="Calibri"/>
            </a:endParaRPr>
          </a:p>
        </p:txBody>
      </p:sp>
      <p:sp>
        <p:nvSpPr>
          <p:cNvPr id="4" name="Title 1">
            <a:extLst>
              <a:ext uri="{FF2B5EF4-FFF2-40B4-BE49-F238E27FC236}">
                <a16:creationId xmlns:a16="http://schemas.microsoft.com/office/drawing/2014/main" id="{7E641970-D904-0342-C754-FC4301E02554}"/>
              </a:ext>
            </a:extLst>
          </p:cNvPr>
          <p:cNvSpPr>
            <a:spLocks noGrp="1"/>
          </p:cNvSpPr>
          <p:nvPr/>
        </p:nvSpPr>
        <p:spPr>
          <a:xfrm>
            <a:off x="838200" y="365127"/>
            <a:ext cx="8675077"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800" b="1" dirty="0">
                <a:ea typeface="+mj-lt"/>
                <a:cs typeface="+mj-lt"/>
              </a:rPr>
              <a:t>Summary-2</a:t>
            </a:r>
          </a:p>
        </p:txBody>
      </p:sp>
    </p:spTree>
    <p:extLst>
      <p:ext uri="{BB962C8B-B14F-4D97-AF65-F5344CB8AC3E}">
        <p14:creationId xmlns:p14="http://schemas.microsoft.com/office/powerpoint/2010/main" val="3548887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F6A2F-2982-74EC-519B-5549BD5A443A}"/>
              </a:ext>
            </a:extLst>
          </p:cNvPr>
          <p:cNvSpPr>
            <a:spLocks noGrp="1"/>
          </p:cNvSpPr>
          <p:nvPr>
            <p:ph type="title"/>
          </p:nvPr>
        </p:nvSpPr>
        <p:spPr/>
        <p:txBody>
          <a:bodyPr>
            <a:normAutofit/>
          </a:bodyPr>
          <a:lstStyle/>
          <a:p>
            <a:r>
              <a:rPr lang="en-US" sz="4800" b="1">
                <a:cs typeface="Calibri Light"/>
              </a:rPr>
              <a:t>Why Do we need Uncertainty prediction?</a:t>
            </a:r>
            <a:endParaRPr lang="en-US" sz="4800" b="1"/>
          </a:p>
        </p:txBody>
      </p:sp>
      <p:sp>
        <p:nvSpPr>
          <p:cNvPr id="3" name="Content Placeholder 2">
            <a:extLst>
              <a:ext uri="{FF2B5EF4-FFF2-40B4-BE49-F238E27FC236}">
                <a16:creationId xmlns:a16="http://schemas.microsoft.com/office/drawing/2014/main" id="{9EA5B5F5-B143-4E7E-A6F5-B825A4D1645E}"/>
              </a:ext>
            </a:extLst>
          </p:cNvPr>
          <p:cNvSpPr>
            <a:spLocks noGrp="1"/>
          </p:cNvSpPr>
          <p:nvPr>
            <p:ph idx="1"/>
          </p:nvPr>
        </p:nvSpPr>
        <p:spPr/>
        <p:txBody>
          <a:bodyPr vert="horz" lIns="91440" tIns="45720" rIns="91440" bIns="45720" rtlCol="0" anchor="t">
            <a:normAutofit/>
          </a:bodyPr>
          <a:lstStyle/>
          <a:p>
            <a:r>
              <a:rPr lang="en-US">
                <a:ea typeface="+mn-lt"/>
                <a:cs typeface="+mn-lt"/>
              </a:rPr>
              <a:t>When we </a:t>
            </a:r>
            <a:r>
              <a:rPr lang="en-US">
                <a:solidFill>
                  <a:srgbClr val="FF0000"/>
                </a:solidFill>
                <a:ea typeface="+mn-lt"/>
                <a:cs typeface="+mn-lt"/>
              </a:rPr>
              <a:t>use model </a:t>
            </a:r>
            <a:r>
              <a:rPr lang="en-US">
                <a:ea typeface="+mn-lt"/>
                <a:cs typeface="+mn-lt"/>
              </a:rPr>
              <a:t>predictions</a:t>
            </a:r>
            <a:r>
              <a:rPr lang="en-US">
                <a:solidFill>
                  <a:srgbClr val="FF0000"/>
                </a:solidFill>
                <a:ea typeface="+mn-lt"/>
                <a:cs typeface="+mn-lt"/>
              </a:rPr>
              <a:t> to make </a:t>
            </a:r>
            <a:r>
              <a:rPr lang="en-US">
                <a:ea typeface="+mn-lt"/>
                <a:cs typeface="+mn-lt"/>
              </a:rPr>
              <a:t>decisions </a:t>
            </a:r>
            <a:endParaRPr lang="en-US">
              <a:cs typeface="Calibri" panose="020F0502020204030204"/>
            </a:endParaRPr>
          </a:p>
          <a:p>
            <a:r>
              <a:rPr lang="en-US">
                <a:ea typeface="+mn-lt"/>
                <a:cs typeface="+mn-lt"/>
              </a:rPr>
              <a:t>When we want </a:t>
            </a:r>
            <a:r>
              <a:rPr lang="en-US">
                <a:solidFill>
                  <a:srgbClr val="FF0000"/>
                </a:solidFill>
                <a:ea typeface="+mn-lt"/>
                <a:cs typeface="+mn-lt"/>
              </a:rPr>
              <a:t>to design</a:t>
            </a:r>
            <a:r>
              <a:rPr lang="en-US">
                <a:ea typeface="+mn-lt"/>
                <a:cs typeface="+mn-lt"/>
              </a:rPr>
              <a:t> robust systems that can handle </a:t>
            </a:r>
            <a:r>
              <a:rPr lang="en-US">
                <a:solidFill>
                  <a:srgbClr val="FF0000"/>
                </a:solidFill>
                <a:ea typeface="+mn-lt"/>
                <a:cs typeface="+mn-lt"/>
              </a:rPr>
              <a:t>unexpected situations </a:t>
            </a:r>
            <a:endParaRPr lang="en-US">
              <a:solidFill>
                <a:srgbClr val="FF0000"/>
              </a:solidFill>
              <a:cs typeface="Calibri"/>
            </a:endParaRPr>
          </a:p>
          <a:p>
            <a:r>
              <a:rPr lang="en-US">
                <a:ea typeface="+mn-lt"/>
                <a:cs typeface="+mn-lt"/>
              </a:rPr>
              <a:t>When we have </a:t>
            </a:r>
            <a:r>
              <a:rPr lang="en-US">
                <a:solidFill>
                  <a:srgbClr val="FF0000"/>
                </a:solidFill>
                <a:ea typeface="+mn-lt"/>
                <a:cs typeface="+mn-lt"/>
              </a:rPr>
              <a:t>automated a task </a:t>
            </a:r>
            <a:r>
              <a:rPr lang="en-US">
                <a:ea typeface="+mn-lt"/>
                <a:cs typeface="+mn-lt"/>
              </a:rPr>
              <a:t>with machine learning and </a:t>
            </a:r>
            <a:r>
              <a:rPr lang="en-US">
                <a:solidFill>
                  <a:srgbClr val="FF0000"/>
                </a:solidFill>
                <a:ea typeface="+mn-lt"/>
                <a:cs typeface="+mn-lt"/>
              </a:rPr>
              <a:t>need an indicator</a:t>
            </a:r>
            <a:r>
              <a:rPr lang="en-US">
                <a:ea typeface="+mn-lt"/>
                <a:cs typeface="+mn-lt"/>
              </a:rPr>
              <a:t> of when to intervene </a:t>
            </a:r>
            <a:endParaRPr lang="en-US">
              <a:cs typeface="Calibri" panose="020F0502020204030204"/>
            </a:endParaRPr>
          </a:p>
          <a:p>
            <a:r>
              <a:rPr lang="en-US">
                <a:ea typeface="+mn-lt"/>
                <a:cs typeface="+mn-lt"/>
              </a:rPr>
              <a:t>When we want </a:t>
            </a:r>
            <a:r>
              <a:rPr lang="en-US">
                <a:solidFill>
                  <a:srgbClr val="FF0000"/>
                </a:solidFill>
                <a:ea typeface="+mn-lt"/>
                <a:cs typeface="+mn-lt"/>
              </a:rPr>
              <a:t>to communicate </a:t>
            </a:r>
            <a:r>
              <a:rPr lang="en-US">
                <a:ea typeface="+mn-lt"/>
                <a:cs typeface="+mn-lt"/>
              </a:rPr>
              <a:t>the uncertainty associated with our predictions to </a:t>
            </a:r>
            <a:r>
              <a:rPr lang="en-US">
                <a:solidFill>
                  <a:srgbClr val="FF0000"/>
                </a:solidFill>
                <a:ea typeface="+mn-lt"/>
                <a:cs typeface="+mn-lt"/>
              </a:rPr>
              <a:t>stakeholders</a:t>
            </a:r>
            <a:r>
              <a:rPr lang="en-US">
                <a:ea typeface="+mn-lt"/>
                <a:cs typeface="+mn-lt"/>
              </a:rPr>
              <a:t> </a:t>
            </a:r>
            <a:endParaRPr lang="en-US">
              <a:cs typeface="Calibri"/>
            </a:endParaRPr>
          </a:p>
          <a:p>
            <a:r>
              <a:rPr lang="en-US">
                <a:ea typeface="+mn-lt"/>
                <a:cs typeface="+mn-lt"/>
              </a:rPr>
              <a:t>in situations where the demand must meet a certain</a:t>
            </a:r>
            <a:r>
              <a:rPr lang="en-US">
                <a:solidFill>
                  <a:srgbClr val="FF0000"/>
                </a:solidFill>
                <a:ea typeface="+mn-lt"/>
                <a:cs typeface="+mn-lt"/>
              </a:rPr>
              <a:t> threshold in order to justify production</a:t>
            </a:r>
            <a:endParaRPr lang="en-US">
              <a:cs typeface="Calibri"/>
            </a:endParaRPr>
          </a:p>
          <a:p>
            <a:r>
              <a:rPr lang="en-US">
                <a:ea typeface="+mn-lt"/>
                <a:cs typeface="+mn-lt"/>
              </a:rPr>
              <a:t>a rule of thumb, uncertainty quantification is needed whenever </a:t>
            </a:r>
            <a:r>
              <a:rPr lang="en-US">
                <a:solidFill>
                  <a:srgbClr val="FF0000"/>
                </a:solidFill>
                <a:ea typeface="+mn-lt"/>
                <a:cs typeface="+mn-lt"/>
              </a:rPr>
              <a:t>a point prediction isn’t informative enough</a:t>
            </a:r>
            <a:endParaRPr lang="en-US">
              <a:solidFill>
                <a:srgbClr val="FF0000"/>
              </a:solidFill>
              <a:cs typeface="Calibri"/>
            </a:endParaRPr>
          </a:p>
          <a:p>
            <a:endParaRPr lang="en-US">
              <a:solidFill>
                <a:srgbClr val="FF0000"/>
              </a:solidFill>
              <a:cs typeface="Calibri"/>
            </a:endParaRPr>
          </a:p>
          <a:p>
            <a:endParaRPr lang="en-US">
              <a:cs typeface="Calibri"/>
            </a:endParaRPr>
          </a:p>
          <a:p>
            <a:endParaRPr lang="en-US">
              <a:cs typeface="Calibri"/>
            </a:endParaRPr>
          </a:p>
        </p:txBody>
      </p:sp>
    </p:spTree>
    <p:extLst>
      <p:ext uri="{BB962C8B-B14F-4D97-AF65-F5344CB8AC3E}">
        <p14:creationId xmlns:p14="http://schemas.microsoft.com/office/powerpoint/2010/main" val="3085815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24224-0222-BDBD-D7A4-B25291DC3A95}"/>
              </a:ext>
            </a:extLst>
          </p:cNvPr>
          <p:cNvSpPr>
            <a:spLocks noGrp="1"/>
          </p:cNvSpPr>
          <p:nvPr>
            <p:ph type="title"/>
          </p:nvPr>
        </p:nvSpPr>
        <p:spPr/>
        <p:txBody>
          <a:bodyPr/>
          <a:lstStyle/>
          <a:p>
            <a:r>
              <a:rPr lang="en-US" sz="4800" b="1" dirty="0">
                <a:cs typeface="Calibri Light"/>
              </a:rPr>
              <a:t>Conformal Prediction </a:t>
            </a:r>
            <a:endParaRPr lang="en-US" b="1" dirty="0">
              <a:cs typeface="Calibri Light"/>
            </a:endParaRPr>
          </a:p>
        </p:txBody>
      </p:sp>
      <p:sp>
        <p:nvSpPr>
          <p:cNvPr id="4" name="Content Placeholder 3">
            <a:extLst>
              <a:ext uri="{FF2B5EF4-FFF2-40B4-BE49-F238E27FC236}">
                <a16:creationId xmlns:a16="http://schemas.microsoft.com/office/drawing/2014/main" id="{E67EB612-842C-C32C-E45F-4B5902A2F21A}"/>
              </a:ext>
            </a:extLst>
          </p:cNvPr>
          <p:cNvSpPr>
            <a:spLocks noGrp="1"/>
          </p:cNvSpPr>
          <p:nvPr>
            <p:ph idx="1"/>
          </p:nvPr>
        </p:nvSpPr>
        <p:spPr>
          <a:xfrm>
            <a:off x="838199" y="1567717"/>
            <a:ext cx="5257801" cy="4925156"/>
          </a:xfrm>
        </p:spPr>
        <p:txBody>
          <a:bodyPr vert="horz" lIns="91440" tIns="45720" rIns="91440" bIns="45720" rtlCol="0" anchor="t">
            <a:normAutofit fontScale="55000" lnSpcReduction="20000"/>
          </a:bodyPr>
          <a:lstStyle/>
          <a:p>
            <a:pPr marL="0" indent="0">
              <a:buNone/>
            </a:pPr>
            <a:endParaRPr lang="en-US" b="1" dirty="0">
              <a:cs typeface="Calibri" panose="020F0502020204030204"/>
            </a:endParaRPr>
          </a:p>
          <a:p>
            <a:r>
              <a:rPr lang="en-US" sz="3600" b="1" dirty="0">
                <a:ea typeface="+mn-lt"/>
                <a:cs typeface="+mn-lt"/>
              </a:rPr>
              <a:t>Prediction interval: </a:t>
            </a:r>
            <a:r>
              <a:rPr lang="en-US" sz="3600" dirty="0">
                <a:ea typeface="+mn-lt"/>
                <a:cs typeface="+mn-lt"/>
              </a:rPr>
              <a:t> an estimate of the interval the observation will fall in, with a certain level of confidence.</a:t>
            </a:r>
          </a:p>
          <a:p>
            <a:r>
              <a:rPr lang="en-US" sz="3600" b="1" dirty="0">
                <a:ea typeface="+mn-lt"/>
                <a:cs typeface="+mn-lt"/>
              </a:rPr>
              <a:t>Conformal Prediction: </a:t>
            </a:r>
            <a:r>
              <a:rPr lang="en-US" sz="3600" dirty="0">
                <a:ea typeface="+mn-lt"/>
                <a:cs typeface="+mn-lt"/>
              </a:rPr>
              <a:t>a model agnostic method to calculate uncertainty estimates for a supervised problem.</a:t>
            </a:r>
            <a:endParaRPr lang="en-US" sz="3600" dirty="0"/>
          </a:p>
          <a:p>
            <a:r>
              <a:rPr lang="en-US" sz="3600" b="1" dirty="0"/>
              <a:t>MAPIE - </a:t>
            </a:r>
            <a:r>
              <a:rPr lang="en-US" sz="3600" dirty="0"/>
              <a:t>Model Agnostic Prediction Interval Estimator (python library for CP)</a:t>
            </a:r>
          </a:p>
          <a:p>
            <a:r>
              <a:rPr lang="en-US" sz="3600" b="1" dirty="0">
                <a:cs typeface="Calibri" panose="020F0502020204030204"/>
              </a:rPr>
              <a:t>Crepes: </a:t>
            </a:r>
            <a:r>
              <a:rPr lang="en-US" sz="3600" dirty="0">
                <a:cs typeface="Calibri" panose="020F0502020204030204"/>
              </a:rPr>
              <a:t>Conformal regressors and predictive system (python library)</a:t>
            </a:r>
          </a:p>
          <a:p>
            <a:pPr marL="0" indent="0">
              <a:buNone/>
            </a:pPr>
            <a:endParaRPr lang="en-US" dirty="0">
              <a:cs typeface="Calibri" panose="020F0502020204030204"/>
            </a:endParaRPr>
          </a:p>
        </p:txBody>
      </p:sp>
      <p:pic>
        <p:nvPicPr>
          <p:cNvPr id="5" name="Picture 5" descr="Diagram&#10;&#10;Description automatically generated">
            <a:extLst>
              <a:ext uri="{FF2B5EF4-FFF2-40B4-BE49-F238E27FC236}">
                <a16:creationId xmlns:a16="http://schemas.microsoft.com/office/drawing/2014/main" id="{CABD4AF1-865C-AD51-0539-72F662BB6AF9}"/>
              </a:ext>
            </a:extLst>
          </p:cNvPr>
          <p:cNvPicPr>
            <a:picLocks noChangeAspect="1"/>
          </p:cNvPicPr>
          <p:nvPr/>
        </p:nvPicPr>
        <p:blipFill>
          <a:blip r:embed="rId2"/>
          <a:stretch>
            <a:fillRect/>
          </a:stretch>
        </p:blipFill>
        <p:spPr>
          <a:xfrm>
            <a:off x="8139827" y="2913266"/>
            <a:ext cx="2778008" cy="3429360"/>
          </a:xfrm>
          <a:prstGeom prst="rect">
            <a:avLst/>
          </a:prstGeom>
        </p:spPr>
      </p:pic>
      <p:pic>
        <p:nvPicPr>
          <p:cNvPr id="9" name="Picture 11" descr="Logo, company name&#10;&#10;Description automatically generated">
            <a:extLst>
              <a:ext uri="{FF2B5EF4-FFF2-40B4-BE49-F238E27FC236}">
                <a16:creationId xmlns:a16="http://schemas.microsoft.com/office/drawing/2014/main" id="{A0EAFB7A-EAB9-3FA3-BE0D-5518691AD9F7}"/>
              </a:ext>
            </a:extLst>
          </p:cNvPr>
          <p:cNvPicPr>
            <a:picLocks noChangeAspect="1"/>
          </p:cNvPicPr>
          <p:nvPr/>
        </p:nvPicPr>
        <p:blipFill>
          <a:blip r:embed="rId3"/>
          <a:stretch>
            <a:fillRect/>
          </a:stretch>
        </p:blipFill>
        <p:spPr>
          <a:xfrm>
            <a:off x="8610600" y="2332198"/>
            <a:ext cx="1472848" cy="564455"/>
          </a:xfrm>
          <a:prstGeom prst="rect">
            <a:avLst/>
          </a:prstGeom>
        </p:spPr>
      </p:pic>
      <p:pic>
        <p:nvPicPr>
          <p:cNvPr id="3" name="Picture 5" descr="A picture containing text, clipart&#10;&#10;Description automatically generated">
            <a:extLst>
              <a:ext uri="{FF2B5EF4-FFF2-40B4-BE49-F238E27FC236}">
                <a16:creationId xmlns:a16="http://schemas.microsoft.com/office/drawing/2014/main" id="{E1FCE528-9624-BF8D-E524-F9F614FB9B69}"/>
              </a:ext>
            </a:extLst>
          </p:cNvPr>
          <p:cNvPicPr>
            <a:picLocks noChangeAspect="1"/>
          </p:cNvPicPr>
          <p:nvPr/>
        </p:nvPicPr>
        <p:blipFill>
          <a:blip r:embed="rId4"/>
          <a:stretch>
            <a:fillRect/>
          </a:stretch>
        </p:blipFill>
        <p:spPr>
          <a:xfrm>
            <a:off x="7447085" y="1410066"/>
            <a:ext cx="2327030" cy="532667"/>
          </a:xfrm>
          <a:prstGeom prst="rect">
            <a:avLst/>
          </a:prstGeom>
        </p:spPr>
      </p:pic>
      <p:pic>
        <p:nvPicPr>
          <p:cNvPr id="6" name="Picture 5">
            <a:extLst>
              <a:ext uri="{FF2B5EF4-FFF2-40B4-BE49-F238E27FC236}">
                <a16:creationId xmlns:a16="http://schemas.microsoft.com/office/drawing/2014/main" id="{9A840602-C380-DDC7-5BB7-15AC74BC8ADE}"/>
              </a:ext>
            </a:extLst>
          </p:cNvPr>
          <p:cNvPicPr>
            <a:picLocks noChangeAspect="1"/>
          </p:cNvPicPr>
          <p:nvPr/>
        </p:nvPicPr>
        <p:blipFill>
          <a:blip r:embed="rId5"/>
          <a:stretch>
            <a:fillRect/>
          </a:stretch>
        </p:blipFill>
        <p:spPr>
          <a:xfrm>
            <a:off x="10371479" y="1406752"/>
            <a:ext cx="1092712" cy="758342"/>
          </a:xfrm>
          <a:prstGeom prst="rect">
            <a:avLst/>
          </a:prstGeom>
        </p:spPr>
      </p:pic>
      <p:pic>
        <p:nvPicPr>
          <p:cNvPr id="1032" name="Picture 8" descr="Conformal Prediction for Reliable Machine Learning: Theory, Adaptations and Applications by [Vineeth Balasubramanian, Shen-Shyang Ho, Vladimir Vovk]">
            <a:extLst>
              <a:ext uri="{FF2B5EF4-FFF2-40B4-BE49-F238E27FC236}">
                <a16:creationId xmlns:a16="http://schemas.microsoft.com/office/drawing/2014/main" id="{8905BC15-5435-5C32-EEED-8C99E779DB3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96641" y="2913266"/>
            <a:ext cx="1344655" cy="1651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750338"/>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B6187-810C-05CE-1749-5F8329D298BD}"/>
              </a:ext>
            </a:extLst>
          </p:cNvPr>
          <p:cNvSpPr>
            <a:spLocks noGrp="1"/>
          </p:cNvSpPr>
          <p:nvPr>
            <p:ph type="title"/>
          </p:nvPr>
        </p:nvSpPr>
        <p:spPr/>
        <p:txBody>
          <a:bodyPr>
            <a:normAutofit/>
          </a:bodyPr>
          <a:lstStyle/>
          <a:p>
            <a:r>
              <a:rPr lang="en-US" sz="4800" dirty="0">
                <a:cs typeface="Calibri Light"/>
              </a:rPr>
              <a:t>Conformal Prediction</a:t>
            </a:r>
          </a:p>
        </p:txBody>
      </p:sp>
      <p:pic>
        <p:nvPicPr>
          <p:cNvPr id="4" name="Picture 4" descr="Diagram&#10;&#10;Description automatically generated">
            <a:extLst>
              <a:ext uri="{FF2B5EF4-FFF2-40B4-BE49-F238E27FC236}">
                <a16:creationId xmlns:a16="http://schemas.microsoft.com/office/drawing/2014/main" id="{C7ABE5C8-9963-CBFB-6B99-42D4A63B590E}"/>
              </a:ext>
            </a:extLst>
          </p:cNvPr>
          <p:cNvPicPr>
            <a:picLocks noGrp="1" noChangeAspect="1"/>
          </p:cNvPicPr>
          <p:nvPr>
            <p:ph idx="1"/>
          </p:nvPr>
        </p:nvPicPr>
        <p:blipFill>
          <a:blip r:embed="rId2"/>
          <a:stretch>
            <a:fillRect/>
          </a:stretch>
        </p:blipFill>
        <p:spPr>
          <a:xfrm>
            <a:off x="5020648" y="1927997"/>
            <a:ext cx="5564963" cy="3790846"/>
          </a:xfrm>
        </p:spPr>
      </p:pic>
      <p:sp>
        <p:nvSpPr>
          <p:cNvPr id="5" name="TextBox 4">
            <a:extLst>
              <a:ext uri="{FF2B5EF4-FFF2-40B4-BE49-F238E27FC236}">
                <a16:creationId xmlns:a16="http://schemas.microsoft.com/office/drawing/2014/main" id="{F61F0A51-B790-EFDB-CA18-00DF1752B5C4}"/>
              </a:ext>
            </a:extLst>
          </p:cNvPr>
          <p:cNvSpPr txBox="1"/>
          <p:nvPr/>
        </p:nvSpPr>
        <p:spPr>
          <a:xfrm>
            <a:off x="5269922" y="5746174"/>
            <a:ext cx="494260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Helvetica"/>
                <a:cs typeface="Helvetica"/>
                <a:hlinkClick r:id="rId3"/>
              </a:rPr>
              <a:t>https://doi.org/10.1016/j.xphs.2020.09.055</a:t>
            </a:r>
            <a:endParaRPr lang="en-US"/>
          </a:p>
        </p:txBody>
      </p:sp>
      <p:sp>
        <p:nvSpPr>
          <p:cNvPr id="6" name="TextBox 5">
            <a:extLst>
              <a:ext uri="{FF2B5EF4-FFF2-40B4-BE49-F238E27FC236}">
                <a16:creationId xmlns:a16="http://schemas.microsoft.com/office/drawing/2014/main" id="{C546FD28-9698-2460-511A-10AC62D4D1ED}"/>
              </a:ext>
            </a:extLst>
          </p:cNvPr>
          <p:cNvSpPr txBox="1"/>
          <p:nvPr/>
        </p:nvSpPr>
        <p:spPr>
          <a:xfrm>
            <a:off x="568037" y="1485900"/>
            <a:ext cx="3210790"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Ø"/>
            </a:pPr>
            <a:r>
              <a:rPr lang="en-US"/>
              <a:t>Conformal predictors are predictive models that associate each of their predictions with a measure of confidence.</a:t>
            </a:r>
            <a:endParaRPr lang="en-US">
              <a:cs typeface="Calibri"/>
            </a:endParaRPr>
          </a:p>
          <a:p>
            <a:pPr marL="285750" indent="-285750">
              <a:buFont typeface="Wingdings"/>
              <a:buChar char="Ø"/>
            </a:pPr>
            <a:r>
              <a:rPr lang="en-US">
                <a:ea typeface="+mn-lt"/>
                <a:cs typeface="+mn-lt"/>
              </a:rPr>
              <a:t>Given a test pattern xi , and a significance level ϵ, a conformal predictor outputs a multi-valued prediction region Γ ϵ </a:t>
            </a:r>
            <a:r>
              <a:rPr lang="en-US" err="1">
                <a:ea typeface="+mn-lt"/>
                <a:cs typeface="+mn-lt"/>
              </a:rPr>
              <a:t>i</a:t>
            </a:r>
            <a:r>
              <a:rPr lang="en-US">
                <a:ea typeface="+mn-lt"/>
                <a:cs typeface="+mn-lt"/>
              </a:rPr>
              <a:t> containing the correct target </a:t>
            </a:r>
            <a:r>
              <a:rPr lang="en-US" err="1">
                <a:ea typeface="+mn-lt"/>
                <a:cs typeface="+mn-lt"/>
              </a:rPr>
              <a:t>yi</a:t>
            </a:r>
            <a:r>
              <a:rPr lang="en-US">
                <a:ea typeface="+mn-lt"/>
                <a:cs typeface="+mn-lt"/>
              </a:rPr>
              <a:t> with probability 1 − ϵ. </a:t>
            </a:r>
          </a:p>
          <a:p>
            <a:pPr marL="285750" indent="-285750">
              <a:buFont typeface="Wingdings"/>
              <a:buChar char="Ø"/>
            </a:pPr>
            <a:r>
              <a:rPr lang="en-US">
                <a:ea typeface="+mn-lt"/>
                <a:cs typeface="+mn-lt"/>
              </a:rPr>
              <a:t>For classification, the prediction regions are sets of class labels, and for regression they are prediction intervals.</a:t>
            </a:r>
            <a:endParaRPr lang="en-US">
              <a:cs typeface="Calibri"/>
            </a:endParaRPr>
          </a:p>
        </p:txBody>
      </p:sp>
      <p:pic>
        <p:nvPicPr>
          <p:cNvPr id="8" name="Picture 8">
            <a:extLst>
              <a:ext uri="{FF2B5EF4-FFF2-40B4-BE49-F238E27FC236}">
                <a16:creationId xmlns:a16="http://schemas.microsoft.com/office/drawing/2014/main" id="{E66EFBE4-D509-F177-3AD1-228692AC3FB3}"/>
              </a:ext>
            </a:extLst>
          </p:cNvPr>
          <p:cNvPicPr>
            <a:picLocks noChangeAspect="1"/>
          </p:cNvPicPr>
          <p:nvPr/>
        </p:nvPicPr>
        <p:blipFill>
          <a:blip r:embed="rId4"/>
          <a:stretch>
            <a:fillRect/>
          </a:stretch>
        </p:blipFill>
        <p:spPr>
          <a:xfrm>
            <a:off x="568037" y="6288397"/>
            <a:ext cx="9696450" cy="368548"/>
          </a:xfrm>
          <a:prstGeom prst="rect">
            <a:avLst/>
          </a:prstGeom>
        </p:spPr>
      </p:pic>
    </p:spTree>
    <p:extLst>
      <p:ext uri="{BB962C8B-B14F-4D97-AF65-F5344CB8AC3E}">
        <p14:creationId xmlns:p14="http://schemas.microsoft.com/office/powerpoint/2010/main" val="90538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5364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2B936D25-6B76-4F15-B1B5-52A09EF723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099" r="-1775"/>
          <a:stretch/>
        </p:blipFill>
        <p:spPr>
          <a:xfrm>
            <a:off x="-15291" y="0"/>
            <a:ext cx="10732811" cy="6858000"/>
          </a:xfrm>
          <a:prstGeom prst="rect">
            <a:avLst/>
          </a:prstGeom>
        </p:spPr>
      </p:pic>
      <p:sp>
        <p:nvSpPr>
          <p:cNvPr id="16" name="Rectangle 8">
            <a:extLst>
              <a:ext uri="{FF2B5EF4-FFF2-40B4-BE49-F238E27FC236}">
                <a16:creationId xmlns:a16="http://schemas.microsoft.com/office/drawing/2014/main" id="{26F63589-2825-431D-BA23-9D22A24A5B25}"/>
              </a:ext>
            </a:extLst>
          </p:cNvPr>
          <p:cNvSpPr/>
          <p:nvPr/>
        </p:nvSpPr>
        <p:spPr>
          <a:xfrm flipH="1">
            <a:off x="3481750" y="0"/>
            <a:ext cx="8710249" cy="6858000"/>
          </a:xfrm>
          <a:prstGeom prst="rect">
            <a:avLst/>
          </a:prstGeom>
          <a:gradFill flip="none" rotWithShape="1">
            <a:gsLst>
              <a:gs pos="72000">
                <a:schemeClr val="accent2"/>
              </a:gs>
              <a:gs pos="85000">
                <a:schemeClr val="accent2">
                  <a:alpha val="83000"/>
                </a:schemeClr>
              </a:gs>
              <a:gs pos="100000">
                <a:schemeClr val="accent2">
                  <a:alpha val="0"/>
                </a:schemeClr>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defRPr/>
            </a:pPr>
            <a:endParaRPr lang="en-US">
              <a:solidFill>
                <a:prstClr val="white"/>
              </a:solidFill>
              <a:latin typeface="Arial"/>
            </a:endParaRPr>
          </a:p>
        </p:txBody>
      </p:sp>
      <p:sp>
        <p:nvSpPr>
          <p:cNvPr id="8" name="Title 1">
            <a:extLst>
              <a:ext uri="{FF2B5EF4-FFF2-40B4-BE49-F238E27FC236}">
                <a16:creationId xmlns:a16="http://schemas.microsoft.com/office/drawing/2014/main" id="{84D5CA57-0B7C-4715-A581-44EAAAC7E2C0}"/>
              </a:ext>
            </a:extLst>
          </p:cNvPr>
          <p:cNvSpPr>
            <a:spLocks noGrp="1"/>
          </p:cNvSpPr>
          <p:nvPr>
            <p:ph type="title"/>
          </p:nvPr>
        </p:nvSpPr>
        <p:spPr>
          <a:xfrm>
            <a:off x="4973242" y="71119"/>
            <a:ext cx="6616559" cy="1039223"/>
          </a:xfrm>
        </p:spPr>
        <p:txBody>
          <a:bodyPr/>
          <a:lstStyle/>
          <a:p>
            <a:r>
              <a:rPr lang="en-US">
                <a:solidFill>
                  <a:schemeClr val="bg1"/>
                </a:solidFill>
              </a:rPr>
              <a:t>Husqvarna Group in brief</a:t>
            </a:r>
          </a:p>
        </p:txBody>
      </p:sp>
      <p:sp>
        <p:nvSpPr>
          <p:cNvPr id="28" name="Content Placeholder 3">
            <a:extLst>
              <a:ext uri="{FF2B5EF4-FFF2-40B4-BE49-F238E27FC236}">
                <a16:creationId xmlns:a16="http://schemas.microsoft.com/office/drawing/2014/main" id="{CCC0C691-4DDE-4B5C-95E0-CF24FB29AC61}"/>
              </a:ext>
            </a:extLst>
          </p:cNvPr>
          <p:cNvSpPr txBox="1">
            <a:spLocks/>
          </p:cNvSpPr>
          <p:nvPr/>
        </p:nvSpPr>
        <p:spPr>
          <a:xfrm>
            <a:off x="4973246" y="2212101"/>
            <a:ext cx="5285452" cy="1964307"/>
          </a:xfrm>
          <a:prstGeom prst="rect">
            <a:avLst/>
          </a:prstGeom>
        </p:spPr>
        <p:txBody>
          <a:bodyPr vert="horz" lIns="0" tIns="0" rIns="0" bIns="0" rtlCol="0" anchor="t">
            <a:noAutofit/>
          </a:bodyPr>
          <a:lstStyle>
            <a:lvl1pPr marL="195263" indent="-195263" algn="l" defTabSz="914400" rtl="0" eaLnBrk="1" latinLnBrk="0" hangingPunct="1">
              <a:spcBef>
                <a:spcPts val="1800"/>
              </a:spcBef>
              <a:buFont typeface="Arial" pitchFamily="34" charset="0"/>
              <a:buChar char="•"/>
              <a:defRPr sz="2200" kern="1200">
                <a:solidFill>
                  <a:schemeClr val="tx1"/>
                </a:solidFill>
                <a:latin typeface="+mn-lt"/>
                <a:ea typeface="+mn-ea"/>
                <a:cs typeface="+mn-cs"/>
              </a:defRPr>
            </a:lvl1pPr>
            <a:lvl2pPr marL="487363" indent="-277813" algn="l" defTabSz="914400" rtl="0" eaLnBrk="1" latinLnBrk="0" hangingPunct="1">
              <a:spcBef>
                <a:spcPts val="600"/>
              </a:spcBef>
              <a:buFont typeface="Arial" pitchFamily="34" charset="0"/>
              <a:buChar char="–"/>
              <a:defRPr sz="2000" kern="1200">
                <a:solidFill>
                  <a:schemeClr val="tx1"/>
                </a:solidFill>
                <a:latin typeface="+mn-lt"/>
                <a:ea typeface="+mn-ea"/>
                <a:cs typeface="+mn-cs"/>
              </a:defRPr>
            </a:lvl2pPr>
            <a:lvl3pPr marL="674688" indent="-179388" algn="l" defTabSz="914400" rtl="0" eaLnBrk="1" latinLnBrk="0" hangingPunct="1">
              <a:spcBef>
                <a:spcPts val="300"/>
              </a:spcBef>
              <a:buFont typeface="Arial" pitchFamily="34" charset="0"/>
              <a:buChar char="•"/>
              <a:defRPr sz="1800" kern="1200">
                <a:solidFill>
                  <a:schemeClr val="tx1"/>
                </a:solidFill>
                <a:latin typeface="+mn-lt"/>
                <a:ea typeface="+mn-ea"/>
                <a:cs typeface="+mn-cs"/>
              </a:defRPr>
            </a:lvl3pPr>
            <a:lvl4pPr marL="906463" indent="-223838" algn="l" defTabSz="914400" rtl="0" eaLnBrk="1" latinLnBrk="0" hangingPunct="1">
              <a:spcBef>
                <a:spcPts val="300"/>
              </a:spcBef>
              <a:buFont typeface="Arial" pitchFamily="34" charset="0"/>
              <a:buChar char="–"/>
              <a:tabLst/>
              <a:defRPr sz="1600" kern="1200">
                <a:solidFill>
                  <a:schemeClr val="tx1"/>
                </a:solidFill>
                <a:latin typeface="+mn-lt"/>
                <a:ea typeface="+mn-ea"/>
                <a:cs typeface="+mn-cs"/>
              </a:defRPr>
            </a:lvl4pPr>
            <a:lvl5pPr marL="1093788" indent="-179388" algn="l" defTabSz="914400" rtl="0" eaLnBrk="1" latinLnBrk="0" hangingPunct="1">
              <a:spcBef>
                <a:spcPts val="3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7061" indent="-237061" defTabSz="1219170">
              <a:spcBef>
                <a:spcPts val="1067"/>
              </a:spcBef>
              <a:defRPr/>
            </a:pPr>
            <a:r>
              <a:rPr lang="en-US" sz="1867">
                <a:solidFill>
                  <a:prstClr val="white"/>
                </a:solidFill>
                <a:latin typeface="Arial"/>
              </a:rPr>
              <a:t>333 years in business</a:t>
            </a:r>
          </a:p>
          <a:p>
            <a:pPr marL="237061" indent="-237061" defTabSz="1219170">
              <a:spcBef>
                <a:spcPts val="1067"/>
              </a:spcBef>
              <a:defRPr/>
            </a:pPr>
            <a:r>
              <a:rPr lang="en-US" sz="1867">
                <a:solidFill>
                  <a:prstClr val="white"/>
                </a:solidFill>
                <a:latin typeface="Arial"/>
              </a:rPr>
              <a:t>14,700 employees, 28 production sites</a:t>
            </a:r>
          </a:p>
          <a:p>
            <a:pPr marL="237061" indent="-237061" defTabSz="1219170">
              <a:spcBef>
                <a:spcPts val="1067"/>
              </a:spcBef>
              <a:defRPr/>
            </a:pPr>
            <a:r>
              <a:rPr lang="en-US" sz="1867">
                <a:solidFill>
                  <a:prstClr val="white"/>
                </a:solidFill>
                <a:latin typeface="Arial"/>
              </a:rPr>
              <a:t>Sales in 130 countries</a:t>
            </a:r>
          </a:p>
          <a:p>
            <a:pPr marL="237061" indent="-237061" defTabSz="1219170">
              <a:spcBef>
                <a:spcPts val="1067"/>
              </a:spcBef>
              <a:defRPr/>
            </a:pPr>
            <a:r>
              <a:rPr lang="en-US" sz="1867">
                <a:solidFill>
                  <a:prstClr val="white"/>
                </a:solidFill>
                <a:latin typeface="Arial"/>
              </a:rPr>
              <a:t>Net sales SEK 47 bn. EBIT-margin 11.5%. Market capitalization of SEK 52bn</a:t>
            </a:r>
          </a:p>
          <a:p>
            <a:pPr marL="122764" indent="-122764" defTabSz="1219170">
              <a:spcBef>
                <a:spcPts val="1067"/>
              </a:spcBef>
              <a:defRPr/>
            </a:pPr>
            <a:endParaRPr lang="en-US" sz="1867">
              <a:solidFill>
                <a:prstClr val="white"/>
              </a:solidFill>
              <a:latin typeface="Arial"/>
            </a:endParaRPr>
          </a:p>
        </p:txBody>
      </p:sp>
      <p:sp>
        <p:nvSpPr>
          <p:cNvPr id="6" name="Content Placeholder 3">
            <a:extLst>
              <a:ext uri="{FF2B5EF4-FFF2-40B4-BE49-F238E27FC236}">
                <a16:creationId xmlns:a16="http://schemas.microsoft.com/office/drawing/2014/main" id="{8204F36E-FD6C-45D7-A6CE-2085D34381D1}"/>
              </a:ext>
            </a:extLst>
          </p:cNvPr>
          <p:cNvSpPr txBox="1">
            <a:spLocks/>
          </p:cNvSpPr>
          <p:nvPr/>
        </p:nvSpPr>
        <p:spPr>
          <a:xfrm>
            <a:off x="4973242" y="1455714"/>
            <a:ext cx="6736159" cy="756388"/>
          </a:xfrm>
          <a:prstGeom prst="rect">
            <a:avLst/>
          </a:prstGeom>
        </p:spPr>
        <p:txBody>
          <a:bodyPr vert="horz" lIns="0" tIns="0" rIns="0" bIns="0" rtlCol="0" anchor="t">
            <a:noAutofit/>
          </a:bodyPr>
          <a:lstStyle>
            <a:lvl1pPr marL="195263" indent="-195263" algn="l" defTabSz="914400" rtl="0" eaLnBrk="1" latinLnBrk="0" hangingPunct="1">
              <a:spcBef>
                <a:spcPts val="1800"/>
              </a:spcBef>
              <a:buFont typeface="Arial" pitchFamily="34" charset="0"/>
              <a:buChar char="•"/>
              <a:defRPr sz="2200" kern="1200">
                <a:solidFill>
                  <a:schemeClr val="tx1"/>
                </a:solidFill>
                <a:latin typeface="+mn-lt"/>
                <a:ea typeface="+mn-ea"/>
                <a:cs typeface="+mn-cs"/>
              </a:defRPr>
            </a:lvl1pPr>
            <a:lvl2pPr marL="487363" indent="-277813" algn="l" defTabSz="914400" rtl="0" eaLnBrk="1" latinLnBrk="0" hangingPunct="1">
              <a:spcBef>
                <a:spcPts val="600"/>
              </a:spcBef>
              <a:buFont typeface="Arial" pitchFamily="34" charset="0"/>
              <a:buChar char="–"/>
              <a:defRPr sz="2000" kern="1200">
                <a:solidFill>
                  <a:schemeClr val="tx1"/>
                </a:solidFill>
                <a:latin typeface="+mn-lt"/>
                <a:ea typeface="+mn-ea"/>
                <a:cs typeface="+mn-cs"/>
              </a:defRPr>
            </a:lvl2pPr>
            <a:lvl3pPr marL="674688" indent="-179388" algn="l" defTabSz="914400" rtl="0" eaLnBrk="1" latinLnBrk="0" hangingPunct="1">
              <a:spcBef>
                <a:spcPts val="300"/>
              </a:spcBef>
              <a:buFont typeface="Arial" pitchFamily="34" charset="0"/>
              <a:buChar char="•"/>
              <a:defRPr sz="1800" kern="1200">
                <a:solidFill>
                  <a:schemeClr val="tx1"/>
                </a:solidFill>
                <a:latin typeface="+mn-lt"/>
                <a:ea typeface="+mn-ea"/>
                <a:cs typeface="+mn-cs"/>
              </a:defRPr>
            </a:lvl3pPr>
            <a:lvl4pPr marL="906463" indent="-223838" algn="l" defTabSz="914400" rtl="0" eaLnBrk="1" latinLnBrk="0" hangingPunct="1">
              <a:spcBef>
                <a:spcPts val="300"/>
              </a:spcBef>
              <a:buFont typeface="Arial" pitchFamily="34" charset="0"/>
              <a:buChar char="–"/>
              <a:tabLst/>
              <a:defRPr sz="1600" kern="1200">
                <a:solidFill>
                  <a:schemeClr val="tx1"/>
                </a:solidFill>
                <a:latin typeface="+mn-lt"/>
                <a:ea typeface="+mn-ea"/>
                <a:cs typeface="+mn-cs"/>
              </a:defRPr>
            </a:lvl4pPr>
            <a:lvl5pPr marL="1093788" indent="-179388" algn="l" defTabSz="914400" rtl="0" eaLnBrk="1" latinLnBrk="0" hangingPunct="1">
              <a:spcBef>
                <a:spcPts val="3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spcBef>
                <a:spcPts val="1600"/>
              </a:spcBef>
              <a:buNone/>
              <a:defRPr/>
            </a:pPr>
            <a:r>
              <a:rPr lang="en-US" sz="1867">
                <a:solidFill>
                  <a:prstClr val="white"/>
                </a:solidFill>
                <a:latin typeface="Arial"/>
              </a:rPr>
              <a:t>World-leader in outdoor products for forest, park and garden care, as well as equipment for light construction industry</a:t>
            </a:r>
          </a:p>
        </p:txBody>
      </p:sp>
      <p:grpSp>
        <p:nvGrpSpPr>
          <p:cNvPr id="11" name="Grupp 10">
            <a:extLst>
              <a:ext uri="{FF2B5EF4-FFF2-40B4-BE49-F238E27FC236}">
                <a16:creationId xmlns:a16="http://schemas.microsoft.com/office/drawing/2014/main" id="{BACE9246-D354-C162-ED9A-2C35C2FF9168}"/>
              </a:ext>
            </a:extLst>
          </p:cNvPr>
          <p:cNvGrpSpPr/>
          <p:nvPr/>
        </p:nvGrpSpPr>
        <p:grpSpPr>
          <a:xfrm>
            <a:off x="6051737" y="4540851"/>
            <a:ext cx="2303019" cy="1705183"/>
            <a:chOff x="4539413" y="3278841"/>
            <a:chExt cx="2075724" cy="1536890"/>
          </a:xfrm>
        </p:grpSpPr>
        <p:graphicFrame>
          <p:nvGraphicFramePr>
            <p:cNvPr id="7" name="Diagram 6">
              <a:extLst>
                <a:ext uri="{FF2B5EF4-FFF2-40B4-BE49-F238E27FC236}">
                  <a16:creationId xmlns:a16="http://schemas.microsoft.com/office/drawing/2014/main" id="{28B0D55C-D6EE-E29B-4E6A-4995E1B5E1C1}"/>
                </a:ext>
              </a:extLst>
            </p:cNvPr>
            <p:cNvGraphicFramePr/>
            <p:nvPr/>
          </p:nvGraphicFramePr>
          <p:xfrm>
            <a:off x="4539413" y="3278841"/>
            <a:ext cx="2075724" cy="1383816"/>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ruta 8">
              <a:extLst>
                <a:ext uri="{FF2B5EF4-FFF2-40B4-BE49-F238E27FC236}">
                  <a16:creationId xmlns:a16="http://schemas.microsoft.com/office/drawing/2014/main" id="{C0EE092D-CBD4-BD3F-583C-F13A51F3D353}"/>
                </a:ext>
              </a:extLst>
            </p:cNvPr>
            <p:cNvSpPr txBox="1"/>
            <p:nvPr/>
          </p:nvSpPr>
          <p:spPr>
            <a:xfrm>
              <a:off x="5210825" y="3717010"/>
              <a:ext cx="742686" cy="504869"/>
            </a:xfrm>
            <a:prstGeom prst="rect">
              <a:avLst/>
            </a:prstGeom>
            <a:noFill/>
          </p:spPr>
          <p:txBody>
            <a:bodyPr wrap="square" rtlCol="0" anchor="ctr" anchorCtr="0">
              <a:spAutoFit/>
            </a:bodyPr>
            <a:lstStyle/>
            <a:p>
              <a:pPr algn="ctr">
                <a:lnSpc>
                  <a:spcPct val="95000"/>
                </a:lnSpc>
                <a:spcBef>
                  <a:spcPts val="800"/>
                </a:spcBef>
              </a:pPr>
              <a:r>
                <a:rPr lang="en-US" sz="3200">
                  <a:solidFill>
                    <a:schemeClr val="bg1"/>
                  </a:solidFill>
                  <a:cs typeface="Arial" pitchFamily="34" charset="0"/>
                </a:rPr>
                <a:t>29</a:t>
              </a:r>
              <a:r>
                <a:rPr lang="en-US" sz="1600">
                  <a:solidFill>
                    <a:schemeClr val="bg1"/>
                  </a:solidFill>
                  <a:cs typeface="Arial" pitchFamily="34" charset="0"/>
                </a:rPr>
                <a:t>%</a:t>
              </a:r>
              <a:endParaRPr lang="en-US" sz="3200">
                <a:solidFill>
                  <a:schemeClr val="bg1"/>
                </a:solidFill>
                <a:cs typeface="Arial" pitchFamily="34" charset="0"/>
              </a:endParaRPr>
            </a:p>
          </p:txBody>
        </p:sp>
        <p:sp>
          <p:nvSpPr>
            <p:cNvPr id="13" name="textruta 12">
              <a:extLst>
                <a:ext uri="{FF2B5EF4-FFF2-40B4-BE49-F238E27FC236}">
                  <a16:creationId xmlns:a16="http://schemas.microsoft.com/office/drawing/2014/main" id="{D6DE301F-EC45-E2C4-CC0B-28523E76EC95}"/>
                </a:ext>
              </a:extLst>
            </p:cNvPr>
            <p:cNvSpPr txBox="1"/>
            <p:nvPr/>
          </p:nvSpPr>
          <p:spPr>
            <a:xfrm>
              <a:off x="4655934" y="4521687"/>
              <a:ext cx="1852468" cy="294044"/>
            </a:xfrm>
            <a:prstGeom prst="rect">
              <a:avLst/>
            </a:prstGeom>
            <a:noFill/>
          </p:spPr>
          <p:txBody>
            <a:bodyPr wrap="square" rtlCol="0">
              <a:spAutoFit/>
            </a:bodyPr>
            <a:lstStyle/>
            <a:p>
              <a:pPr algn="ctr">
                <a:lnSpc>
                  <a:spcPct val="95000"/>
                </a:lnSpc>
                <a:spcBef>
                  <a:spcPts val="800"/>
                </a:spcBef>
              </a:pPr>
              <a:r>
                <a:rPr lang="en-US" sz="1600">
                  <a:solidFill>
                    <a:schemeClr val="bg1"/>
                  </a:solidFill>
                  <a:cs typeface="Arial" pitchFamily="34" charset="0"/>
                </a:rPr>
                <a:t>North America</a:t>
              </a:r>
            </a:p>
          </p:txBody>
        </p:sp>
      </p:grpSp>
      <p:sp>
        <p:nvSpPr>
          <p:cNvPr id="14" name="Content Placeholder 3">
            <a:extLst>
              <a:ext uri="{FF2B5EF4-FFF2-40B4-BE49-F238E27FC236}">
                <a16:creationId xmlns:a16="http://schemas.microsoft.com/office/drawing/2014/main" id="{F1525F44-A547-AF73-19F1-062A2F840337}"/>
              </a:ext>
            </a:extLst>
          </p:cNvPr>
          <p:cNvSpPr txBox="1">
            <a:spLocks/>
          </p:cNvSpPr>
          <p:nvPr/>
        </p:nvSpPr>
        <p:spPr>
          <a:xfrm>
            <a:off x="4973243" y="4938215"/>
            <a:ext cx="5487219" cy="756388"/>
          </a:xfrm>
          <a:prstGeom prst="rect">
            <a:avLst/>
          </a:prstGeom>
        </p:spPr>
        <p:txBody>
          <a:bodyPr vert="horz" lIns="0" tIns="0" rIns="0" bIns="0" rtlCol="0" anchor="ctr" anchorCtr="0">
            <a:noAutofit/>
          </a:bodyPr>
          <a:lstStyle>
            <a:lvl1pPr marL="195263" indent="-195263" algn="l" defTabSz="914400" rtl="0" eaLnBrk="1" latinLnBrk="0" hangingPunct="1">
              <a:spcBef>
                <a:spcPts val="1800"/>
              </a:spcBef>
              <a:buFont typeface="Arial" pitchFamily="34" charset="0"/>
              <a:buChar char="•"/>
              <a:defRPr sz="2200" kern="1200">
                <a:solidFill>
                  <a:schemeClr val="tx1"/>
                </a:solidFill>
                <a:latin typeface="+mn-lt"/>
                <a:ea typeface="+mn-ea"/>
                <a:cs typeface="+mn-cs"/>
              </a:defRPr>
            </a:lvl1pPr>
            <a:lvl2pPr marL="487363" indent="-277813" algn="l" defTabSz="914400" rtl="0" eaLnBrk="1" latinLnBrk="0" hangingPunct="1">
              <a:spcBef>
                <a:spcPts val="600"/>
              </a:spcBef>
              <a:buFont typeface="Arial" pitchFamily="34" charset="0"/>
              <a:buChar char="–"/>
              <a:defRPr sz="2000" kern="1200">
                <a:solidFill>
                  <a:schemeClr val="tx1"/>
                </a:solidFill>
                <a:latin typeface="+mn-lt"/>
                <a:ea typeface="+mn-ea"/>
                <a:cs typeface="+mn-cs"/>
              </a:defRPr>
            </a:lvl2pPr>
            <a:lvl3pPr marL="674688" indent="-179388" algn="l" defTabSz="914400" rtl="0" eaLnBrk="1" latinLnBrk="0" hangingPunct="1">
              <a:spcBef>
                <a:spcPts val="300"/>
              </a:spcBef>
              <a:buFont typeface="Arial" pitchFamily="34" charset="0"/>
              <a:buChar char="•"/>
              <a:defRPr sz="1800" kern="1200">
                <a:solidFill>
                  <a:schemeClr val="tx1"/>
                </a:solidFill>
                <a:latin typeface="+mn-lt"/>
                <a:ea typeface="+mn-ea"/>
                <a:cs typeface="+mn-cs"/>
              </a:defRPr>
            </a:lvl3pPr>
            <a:lvl4pPr marL="906463" indent="-223838" algn="l" defTabSz="914400" rtl="0" eaLnBrk="1" latinLnBrk="0" hangingPunct="1">
              <a:spcBef>
                <a:spcPts val="300"/>
              </a:spcBef>
              <a:buFont typeface="Arial" pitchFamily="34" charset="0"/>
              <a:buChar char="–"/>
              <a:tabLst/>
              <a:defRPr sz="1600" kern="1200">
                <a:solidFill>
                  <a:schemeClr val="tx1"/>
                </a:solidFill>
                <a:latin typeface="+mn-lt"/>
                <a:ea typeface="+mn-ea"/>
                <a:cs typeface="+mn-cs"/>
              </a:defRPr>
            </a:lvl4pPr>
            <a:lvl5pPr marL="1093788" indent="-179388" algn="l" defTabSz="914400" rtl="0" eaLnBrk="1" latinLnBrk="0" hangingPunct="1">
              <a:spcBef>
                <a:spcPts val="3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spcBef>
                <a:spcPts val="1600"/>
              </a:spcBef>
              <a:buNone/>
              <a:defRPr/>
            </a:pPr>
            <a:r>
              <a:rPr lang="en-US" sz="1400" spc="133">
                <a:solidFill>
                  <a:prstClr val="white"/>
                </a:solidFill>
                <a:latin typeface="Arial"/>
              </a:rPr>
              <a:t>SALES</a:t>
            </a:r>
            <a:br>
              <a:rPr lang="en-US" sz="1400" spc="133">
                <a:solidFill>
                  <a:prstClr val="white"/>
                </a:solidFill>
                <a:latin typeface="Arial"/>
              </a:rPr>
            </a:br>
            <a:r>
              <a:rPr lang="en-US" sz="1400" spc="133">
                <a:solidFill>
                  <a:prstClr val="white"/>
                </a:solidFill>
                <a:latin typeface="Arial"/>
              </a:rPr>
              <a:t>DISTRIBUTION</a:t>
            </a:r>
          </a:p>
        </p:txBody>
      </p:sp>
      <p:graphicFrame>
        <p:nvGraphicFramePr>
          <p:cNvPr id="19" name="Diagram 18">
            <a:extLst>
              <a:ext uri="{FF2B5EF4-FFF2-40B4-BE49-F238E27FC236}">
                <a16:creationId xmlns:a16="http://schemas.microsoft.com/office/drawing/2014/main" id="{4D92F687-989D-3E12-B823-CDCE3F162289}"/>
              </a:ext>
            </a:extLst>
          </p:cNvPr>
          <p:cNvGraphicFramePr/>
          <p:nvPr/>
        </p:nvGraphicFramePr>
        <p:xfrm>
          <a:off x="7853799" y="4540851"/>
          <a:ext cx="2303019" cy="1535347"/>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ruta 19">
            <a:extLst>
              <a:ext uri="{FF2B5EF4-FFF2-40B4-BE49-F238E27FC236}">
                <a16:creationId xmlns:a16="http://schemas.microsoft.com/office/drawing/2014/main" id="{B7F0CD81-8A22-3414-89CC-962E585F9F24}"/>
              </a:ext>
            </a:extLst>
          </p:cNvPr>
          <p:cNvSpPr txBox="1"/>
          <p:nvPr/>
        </p:nvSpPr>
        <p:spPr>
          <a:xfrm>
            <a:off x="8598731" y="5027000"/>
            <a:ext cx="824011" cy="560153"/>
          </a:xfrm>
          <a:prstGeom prst="rect">
            <a:avLst/>
          </a:prstGeom>
          <a:noFill/>
        </p:spPr>
        <p:txBody>
          <a:bodyPr wrap="square" rtlCol="0" anchor="ctr" anchorCtr="0">
            <a:spAutoFit/>
          </a:bodyPr>
          <a:lstStyle/>
          <a:p>
            <a:pPr algn="ctr">
              <a:lnSpc>
                <a:spcPct val="95000"/>
              </a:lnSpc>
              <a:spcBef>
                <a:spcPts val="800"/>
              </a:spcBef>
            </a:pPr>
            <a:r>
              <a:rPr lang="en-US" sz="3200">
                <a:solidFill>
                  <a:schemeClr val="bg1"/>
                </a:solidFill>
                <a:cs typeface="Arial" pitchFamily="34" charset="0"/>
              </a:rPr>
              <a:t>57</a:t>
            </a:r>
            <a:r>
              <a:rPr lang="en-US" sz="1600">
                <a:solidFill>
                  <a:schemeClr val="bg1"/>
                </a:solidFill>
                <a:cs typeface="Arial" pitchFamily="34" charset="0"/>
              </a:rPr>
              <a:t>%</a:t>
            </a:r>
            <a:endParaRPr lang="en-US" sz="3200">
              <a:solidFill>
                <a:schemeClr val="bg1"/>
              </a:solidFill>
              <a:cs typeface="Arial" pitchFamily="34" charset="0"/>
            </a:endParaRPr>
          </a:p>
        </p:txBody>
      </p:sp>
      <p:sp>
        <p:nvSpPr>
          <p:cNvPr id="21" name="textruta 20">
            <a:extLst>
              <a:ext uri="{FF2B5EF4-FFF2-40B4-BE49-F238E27FC236}">
                <a16:creationId xmlns:a16="http://schemas.microsoft.com/office/drawing/2014/main" id="{FA6626E0-3D19-0325-BA4A-82FA934910AC}"/>
              </a:ext>
            </a:extLst>
          </p:cNvPr>
          <p:cNvSpPr txBox="1"/>
          <p:nvPr/>
        </p:nvSpPr>
        <p:spPr>
          <a:xfrm>
            <a:off x="7983079" y="5919791"/>
            <a:ext cx="2055316" cy="326243"/>
          </a:xfrm>
          <a:prstGeom prst="rect">
            <a:avLst/>
          </a:prstGeom>
          <a:noFill/>
        </p:spPr>
        <p:txBody>
          <a:bodyPr wrap="square" rtlCol="0">
            <a:spAutoFit/>
          </a:bodyPr>
          <a:lstStyle/>
          <a:p>
            <a:pPr algn="ctr">
              <a:lnSpc>
                <a:spcPct val="95000"/>
              </a:lnSpc>
              <a:spcBef>
                <a:spcPts val="800"/>
              </a:spcBef>
            </a:pPr>
            <a:r>
              <a:rPr lang="en-US" sz="1600">
                <a:solidFill>
                  <a:schemeClr val="bg1"/>
                </a:solidFill>
                <a:cs typeface="Arial" pitchFamily="34" charset="0"/>
              </a:rPr>
              <a:t>Europe</a:t>
            </a:r>
          </a:p>
        </p:txBody>
      </p:sp>
      <p:graphicFrame>
        <p:nvGraphicFramePr>
          <p:cNvPr id="23" name="Diagram 22">
            <a:extLst>
              <a:ext uri="{FF2B5EF4-FFF2-40B4-BE49-F238E27FC236}">
                <a16:creationId xmlns:a16="http://schemas.microsoft.com/office/drawing/2014/main" id="{A94F2986-2F47-F724-8154-190C02FD0F50}"/>
              </a:ext>
            </a:extLst>
          </p:cNvPr>
          <p:cNvGraphicFramePr/>
          <p:nvPr/>
        </p:nvGraphicFramePr>
        <p:xfrm>
          <a:off x="9655861" y="4540851"/>
          <a:ext cx="2303019" cy="1535347"/>
        </p:xfrm>
        <a:graphic>
          <a:graphicData uri="http://schemas.openxmlformats.org/drawingml/2006/chart">
            <c:chart xmlns:c="http://schemas.openxmlformats.org/drawingml/2006/chart" xmlns:r="http://schemas.openxmlformats.org/officeDocument/2006/relationships" r:id="rId6"/>
          </a:graphicData>
        </a:graphic>
      </p:graphicFrame>
      <p:sp>
        <p:nvSpPr>
          <p:cNvPr id="24" name="textruta 23">
            <a:extLst>
              <a:ext uri="{FF2B5EF4-FFF2-40B4-BE49-F238E27FC236}">
                <a16:creationId xmlns:a16="http://schemas.microsoft.com/office/drawing/2014/main" id="{1D7B0BF6-204D-D0B3-73C1-5F28AA8701A6}"/>
              </a:ext>
            </a:extLst>
          </p:cNvPr>
          <p:cNvSpPr txBox="1"/>
          <p:nvPr/>
        </p:nvSpPr>
        <p:spPr>
          <a:xfrm>
            <a:off x="10400793" y="5027000"/>
            <a:ext cx="824011" cy="560153"/>
          </a:xfrm>
          <a:prstGeom prst="rect">
            <a:avLst/>
          </a:prstGeom>
          <a:noFill/>
        </p:spPr>
        <p:txBody>
          <a:bodyPr wrap="square" rtlCol="0" anchor="ctr" anchorCtr="0">
            <a:spAutoFit/>
          </a:bodyPr>
          <a:lstStyle/>
          <a:p>
            <a:pPr algn="ctr">
              <a:lnSpc>
                <a:spcPct val="95000"/>
              </a:lnSpc>
              <a:spcBef>
                <a:spcPts val="800"/>
              </a:spcBef>
            </a:pPr>
            <a:r>
              <a:rPr lang="en-US" sz="3200">
                <a:solidFill>
                  <a:schemeClr val="bg1"/>
                </a:solidFill>
                <a:cs typeface="Arial" pitchFamily="34" charset="0"/>
              </a:rPr>
              <a:t>14</a:t>
            </a:r>
            <a:r>
              <a:rPr lang="en-US" sz="1600">
                <a:solidFill>
                  <a:schemeClr val="bg1"/>
                </a:solidFill>
                <a:cs typeface="Arial" pitchFamily="34" charset="0"/>
              </a:rPr>
              <a:t>%</a:t>
            </a:r>
            <a:endParaRPr lang="en-US" sz="3200">
              <a:solidFill>
                <a:schemeClr val="bg1"/>
              </a:solidFill>
              <a:cs typeface="Arial" pitchFamily="34" charset="0"/>
            </a:endParaRPr>
          </a:p>
        </p:txBody>
      </p:sp>
      <p:sp>
        <p:nvSpPr>
          <p:cNvPr id="25" name="textruta 24">
            <a:extLst>
              <a:ext uri="{FF2B5EF4-FFF2-40B4-BE49-F238E27FC236}">
                <a16:creationId xmlns:a16="http://schemas.microsoft.com/office/drawing/2014/main" id="{C266C402-AEBC-24A1-420A-A7550CD20EA9}"/>
              </a:ext>
            </a:extLst>
          </p:cNvPr>
          <p:cNvSpPr txBox="1"/>
          <p:nvPr/>
        </p:nvSpPr>
        <p:spPr>
          <a:xfrm>
            <a:off x="9785142" y="5919791"/>
            <a:ext cx="2055316" cy="326243"/>
          </a:xfrm>
          <a:prstGeom prst="rect">
            <a:avLst/>
          </a:prstGeom>
          <a:noFill/>
        </p:spPr>
        <p:txBody>
          <a:bodyPr wrap="square" rtlCol="0">
            <a:spAutoFit/>
          </a:bodyPr>
          <a:lstStyle/>
          <a:p>
            <a:pPr algn="ctr">
              <a:lnSpc>
                <a:spcPct val="95000"/>
              </a:lnSpc>
              <a:spcBef>
                <a:spcPts val="800"/>
              </a:spcBef>
            </a:pPr>
            <a:r>
              <a:rPr lang="en-US" sz="1600">
                <a:solidFill>
                  <a:schemeClr val="bg1"/>
                </a:solidFill>
                <a:cs typeface="Arial" pitchFamily="34" charset="0"/>
              </a:rPr>
              <a:t>Rest of the world</a:t>
            </a:r>
          </a:p>
        </p:txBody>
      </p:sp>
    </p:spTree>
    <p:extLst>
      <p:ext uri="{BB962C8B-B14F-4D97-AF65-F5344CB8AC3E}">
        <p14:creationId xmlns:p14="http://schemas.microsoft.com/office/powerpoint/2010/main" val="3195673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642005EF-BD3F-4220-B333-0EB1C35B204C}"/>
              </a:ext>
            </a:extLst>
          </p:cNvPr>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20" imgW="410" imgH="409" progId="TCLayout.ActiveDocument.1">
                  <p:embed/>
                </p:oleObj>
              </mc:Choice>
              <mc:Fallback>
                <p:oleObj name="think-cell Slide" r:id="rId20" imgW="410" imgH="409" progId="TCLayout.ActiveDocument.1">
                  <p:embed/>
                  <p:pic>
                    <p:nvPicPr>
                      <p:cNvPr id="5" name="Objekt 4" hidden="1">
                        <a:extLst>
                          <a:ext uri="{FF2B5EF4-FFF2-40B4-BE49-F238E27FC236}">
                            <a16:creationId xmlns:a16="http://schemas.microsoft.com/office/drawing/2014/main" id="{642005EF-BD3F-4220-B333-0EB1C35B204C}"/>
                          </a:ext>
                        </a:extLst>
                      </p:cNvPr>
                      <p:cNvPicPr/>
                      <p:nvPr/>
                    </p:nvPicPr>
                    <p:blipFill>
                      <a:blip r:embed="rId21"/>
                      <a:stretch>
                        <a:fillRect/>
                      </a:stretch>
                    </p:blipFill>
                    <p:spPr>
                      <a:xfrm>
                        <a:off x="2118" y="2118"/>
                        <a:ext cx="2117" cy="2117"/>
                      </a:xfrm>
                      <a:prstGeom prst="rect">
                        <a:avLst/>
                      </a:prstGeom>
                    </p:spPr>
                  </p:pic>
                </p:oleObj>
              </mc:Fallback>
            </mc:AlternateContent>
          </a:graphicData>
        </a:graphic>
      </p:graphicFrame>
      <p:sp>
        <p:nvSpPr>
          <p:cNvPr id="3" name="Rechteck 2" hidden="1">
            <a:extLst>
              <a:ext uri="{FF2B5EF4-FFF2-40B4-BE49-F238E27FC236}">
                <a16:creationId xmlns:a16="http://schemas.microsoft.com/office/drawing/2014/main" id="{426431B8-7DD9-41CB-A4D1-152168844DB1}"/>
              </a:ext>
            </a:extLst>
          </p:cNvPr>
          <p:cNvSpPr/>
          <p:nvPr>
            <p:custDataLst>
              <p:tags r:id="rId2"/>
            </p:custDataLst>
          </p:nvPr>
        </p:nvSpPr>
        <p:spPr>
          <a:xfrm>
            <a:off x="0" y="0"/>
            <a:ext cx="211667" cy="211667"/>
          </a:xfrm>
          <a:prstGeom prst="rect">
            <a:avLst/>
          </a:prstGeom>
          <a:solidFill>
            <a:schemeClr val="accent2"/>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1219170">
              <a:spcBef>
                <a:spcPct val="0"/>
              </a:spcBef>
              <a:spcAft>
                <a:spcPct val="0"/>
              </a:spcAft>
              <a:defRPr/>
            </a:pPr>
            <a:endParaRPr lang="de-DE" sz="3733" b="1">
              <a:solidFill>
                <a:prstClr val="white"/>
              </a:solidFill>
              <a:latin typeface="Arial" panose="020B0604020202020204" pitchFamily="34" charset="0"/>
              <a:sym typeface="Arial" panose="020B0604020202020204" pitchFamily="34" charset="0"/>
            </a:endParaRPr>
          </a:p>
        </p:txBody>
      </p:sp>
      <p:pic>
        <p:nvPicPr>
          <p:cNvPr id="6" name="Picture 9" descr="X:\Husqvarna_122\J-1603_N_Dec-11_Pres_CW\kundmat\2012-01-10\vlogo.gif"/>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4456415" y="1466734"/>
            <a:ext cx="315196" cy="371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Freeform: Shape 58"/>
          <p:cNvSpPr/>
          <p:nvPr/>
        </p:nvSpPr>
        <p:spPr>
          <a:xfrm>
            <a:off x="0" y="1695575"/>
            <a:ext cx="12192000" cy="5162427"/>
          </a:xfrm>
          <a:custGeom>
            <a:avLst/>
            <a:gdLst>
              <a:gd name="connsiteX0" fmla="*/ 3855465 w 9144000"/>
              <a:gd name="connsiteY0" fmla="*/ 0 h 3843245"/>
              <a:gd name="connsiteX1" fmla="*/ 8875439 w 9144000"/>
              <a:gd name="connsiteY1" fmla="*/ 1399091 h 3843245"/>
              <a:gd name="connsiteX2" fmla="*/ 9144000 w 9144000"/>
              <a:gd name="connsiteY2" fmla="*/ 1428517 h 3843245"/>
              <a:gd name="connsiteX3" fmla="*/ 9144000 w 9144000"/>
              <a:gd name="connsiteY3" fmla="*/ 3843245 h 3843245"/>
              <a:gd name="connsiteX4" fmla="*/ 0 w 9144000"/>
              <a:gd name="connsiteY4" fmla="*/ 3843245 h 3843245"/>
              <a:gd name="connsiteX5" fmla="*/ 0 w 9144000"/>
              <a:gd name="connsiteY5" fmla="*/ 1891785 h 3843245"/>
              <a:gd name="connsiteX6" fmla="*/ 260238 w 9144000"/>
              <a:gd name="connsiteY6" fmla="*/ 1843070 h 3843245"/>
              <a:gd name="connsiteX7" fmla="*/ 3855465 w 9144000"/>
              <a:gd name="connsiteY7" fmla="*/ 0 h 3843245"/>
              <a:gd name="connsiteX0" fmla="*/ 3445890 w 9144000"/>
              <a:gd name="connsiteY0" fmla="*/ 0 h 3871820"/>
              <a:gd name="connsiteX1" fmla="*/ 8875439 w 9144000"/>
              <a:gd name="connsiteY1" fmla="*/ 1427666 h 3871820"/>
              <a:gd name="connsiteX2" fmla="*/ 9144000 w 9144000"/>
              <a:gd name="connsiteY2" fmla="*/ 1457092 h 3871820"/>
              <a:gd name="connsiteX3" fmla="*/ 9144000 w 9144000"/>
              <a:gd name="connsiteY3" fmla="*/ 3871820 h 3871820"/>
              <a:gd name="connsiteX4" fmla="*/ 0 w 9144000"/>
              <a:gd name="connsiteY4" fmla="*/ 3871820 h 3871820"/>
              <a:gd name="connsiteX5" fmla="*/ 0 w 9144000"/>
              <a:gd name="connsiteY5" fmla="*/ 1920360 h 3871820"/>
              <a:gd name="connsiteX6" fmla="*/ 260238 w 9144000"/>
              <a:gd name="connsiteY6" fmla="*/ 1871645 h 3871820"/>
              <a:gd name="connsiteX7" fmla="*/ 3445890 w 9144000"/>
              <a:gd name="connsiteY7" fmla="*/ 0 h 3871820"/>
              <a:gd name="connsiteX0" fmla="*/ 3445890 w 9144000"/>
              <a:gd name="connsiteY0" fmla="*/ 0 h 3871820"/>
              <a:gd name="connsiteX1" fmla="*/ 8875439 w 9144000"/>
              <a:gd name="connsiteY1" fmla="*/ 1427666 h 3871820"/>
              <a:gd name="connsiteX2" fmla="*/ 9144000 w 9144000"/>
              <a:gd name="connsiteY2" fmla="*/ 1457092 h 3871820"/>
              <a:gd name="connsiteX3" fmla="*/ 9144000 w 9144000"/>
              <a:gd name="connsiteY3" fmla="*/ 3871820 h 3871820"/>
              <a:gd name="connsiteX4" fmla="*/ 0 w 9144000"/>
              <a:gd name="connsiteY4" fmla="*/ 3871820 h 3871820"/>
              <a:gd name="connsiteX5" fmla="*/ 0 w 9144000"/>
              <a:gd name="connsiteY5" fmla="*/ 1920360 h 3871820"/>
              <a:gd name="connsiteX6" fmla="*/ 260238 w 9144000"/>
              <a:gd name="connsiteY6" fmla="*/ 1871645 h 3871820"/>
              <a:gd name="connsiteX7" fmla="*/ 3445890 w 9144000"/>
              <a:gd name="connsiteY7" fmla="*/ 0 h 3871820"/>
              <a:gd name="connsiteX0" fmla="*/ 3445890 w 9144000"/>
              <a:gd name="connsiteY0" fmla="*/ 0 h 3871820"/>
              <a:gd name="connsiteX1" fmla="*/ 8875439 w 9144000"/>
              <a:gd name="connsiteY1" fmla="*/ 1427666 h 3871820"/>
              <a:gd name="connsiteX2" fmla="*/ 9144000 w 9144000"/>
              <a:gd name="connsiteY2" fmla="*/ 1457092 h 3871820"/>
              <a:gd name="connsiteX3" fmla="*/ 9144000 w 9144000"/>
              <a:gd name="connsiteY3" fmla="*/ 3871820 h 3871820"/>
              <a:gd name="connsiteX4" fmla="*/ 0 w 9144000"/>
              <a:gd name="connsiteY4" fmla="*/ 3871820 h 3871820"/>
              <a:gd name="connsiteX5" fmla="*/ 0 w 9144000"/>
              <a:gd name="connsiteY5" fmla="*/ 1920360 h 3871820"/>
              <a:gd name="connsiteX6" fmla="*/ 260238 w 9144000"/>
              <a:gd name="connsiteY6" fmla="*/ 1871645 h 3871820"/>
              <a:gd name="connsiteX7" fmla="*/ 3445890 w 9144000"/>
              <a:gd name="connsiteY7" fmla="*/ 0 h 387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3871820">
                <a:moveTo>
                  <a:pt x="3445890" y="0"/>
                </a:moveTo>
                <a:cubicBezTo>
                  <a:pt x="5114515" y="481801"/>
                  <a:pt x="7063819" y="1203622"/>
                  <a:pt x="8875439" y="1427666"/>
                </a:cubicBezTo>
                <a:lnTo>
                  <a:pt x="9144000" y="1457092"/>
                </a:lnTo>
                <a:lnTo>
                  <a:pt x="9144000" y="3871820"/>
                </a:lnTo>
                <a:lnTo>
                  <a:pt x="0" y="3871820"/>
                </a:lnTo>
                <a:lnTo>
                  <a:pt x="0" y="1920360"/>
                </a:lnTo>
                <a:lnTo>
                  <a:pt x="260238" y="1871645"/>
                </a:lnTo>
                <a:cubicBezTo>
                  <a:pt x="3833082" y="1193896"/>
                  <a:pt x="3960421" y="805696"/>
                  <a:pt x="3445890" y="0"/>
                </a:cubicBezTo>
                <a:close/>
              </a:path>
            </a:pathLst>
          </a:custGeom>
          <a:gradFill>
            <a:gsLst>
              <a:gs pos="0">
                <a:schemeClr val="bg2"/>
              </a:gs>
              <a:gs pos="60000">
                <a:schemeClr val="bg1">
                  <a:lumMod val="85000"/>
                </a:schemeClr>
              </a:gs>
            </a:gsLst>
            <a:lin ang="540000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60960" rIns="0" bIns="60960" numCol="1" spcCol="0" rtlCol="0" fromWordArt="0" anchor="ctr" anchorCtr="0" forceAA="0" compatLnSpc="1">
            <a:prstTxWarp prst="textNoShape">
              <a:avLst/>
            </a:prstTxWarp>
            <a:noAutofit/>
          </a:bodyPr>
          <a:lstStyle/>
          <a:p>
            <a:pPr algn="ctr" defTabSz="1219170">
              <a:defRPr/>
            </a:pPr>
            <a:endParaRPr lang="de-DE" sz="2133">
              <a:solidFill>
                <a:prstClr val="white"/>
              </a:solidFill>
              <a:latin typeface="Arial"/>
            </a:endParaRPr>
          </a:p>
        </p:txBody>
      </p:sp>
      <p:pic>
        <p:nvPicPr>
          <p:cNvPr id="31" name="Bildobjekt 7"/>
          <p:cNvPicPr>
            <a:picLocks noChangeAspect="1"/>
          </p:cNvPicPr>
          <p:nvPr>
            <p:custDataLst>
              <p:tags r:id="rId3"/>
            </p:custDataLst>
          </p:nvPr>
        </p:nvPicPr>
        <p:blipFill>
          <a:blip r:embed="rId23"/>
          <a:stretch>
            <a:fillRect/>
          </a:stretch>
        </p:blipFill>
        <p:spPr>
          <a:xfrm>
            <a:off x="378163" y="3977473"/>
            <a:ext cx="2573379" cy="2083755"/>
          </a:xfrm>
          <a:prstGeom prst="rect">
            <a:avLst/>
          </a:prstGeom>
          <a:noFill/>
          <a:ln>
            <a:noFill/>
          </a:ln>
          <a:effectLst>
            <a:outerShdw blurRad="76200" dist="317500" dir="15600000" sy="23000" kx="-1200000" algn="bl" rotWithShape="0">
              <a:prstClr val="black">
                <a:alpha val="20000"/>
              </a:prstClr>
            </a:outerShdw>
          </a:effectLst>
        </p:spPr>
      </p:pic>
      <p:sp>
        <p:nvSpPr>
          <p:cNvPr id="11" name="Oval 10"/>
          <p:cNvSpPr>
            <a:spLocks noChangeAspect="1"/>
          </p:cNvSpPr>
          <p:nvPr/>
        </p:nvSpPr>
        <p:spPr>
          <a:xfrm>
            <a:off x="7839382" y="2555785"/>
            <a:ext cx="546311" cy="546311"/>
          </a:xfrm>
          <a:prstGeom prst="ellipse">
            <a:avLst/>
          </a:prstGeom>
          <a:solidFill>
            <a:srgbClr val="FFFFFF"/>
          </a:solidFill>
          <a:ln w="317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121920" tIns="0" rIns="121920" bIns="0" numCol="1" spcCol="0" rtlCol="0" fromWordArt="0" anchor="ctr" anchorCtr="0" forceAA="0" compatLnSpc="1">
            <a:prstTxWarp prst="textNoShape">
              <a:avLst/>
            </a:prstTxWarp>
            <a:noAutofit/>
          </a:bodyPr>
          <a:lstStyle/>
          <a:p>
            <a:pPr marL="0" lvl="1" algn="ctr" defTabSz="1219170">
              <a:defRPr/>
            </a:pPr>
            <a:r>
              <a:rPr lang="de-DE" sz="1467" b="1">
                <a:solidFill>
                  <a:srgbClr val="273A60"/>
                </a:solidFill>
                <a:latin typeface="Arial"/>
              </a:rPr>
              <a:t>1974</a:t>
            </a:r>
          </a:p>
        </p:txBody>
      </p:sp>
      <p:pic>
        <p:nvPicPr>
          <p:cNvPr id="12" name="Picture 11"/>
          <p:cNvPicPr>
            <a:picLocks noChangeAspect="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77610" y="2262720"/>
            <a:ext cx="1181935" cy="628689"/>
          </a:xfrm>
          <a:prstGeom prst="rect">
            <a:avLst/>
          </a:prstGeom>
        </p:spPr>
      </p:pic>
      <p:sp>
        <p:nvSpPr>
          <p:cNvPr id="17" name="Oval 16"/>
          <p:cNvSpPr>
            <a:spLocks noChangeAspect="1"/>
          </p:cNvSpPr>
          <p:nvPr/>
        </p:nvSpPr>
        <p:spPr>
          <a:xfrm>
            <a:off x="5615005" y="2497050"/>
            <a:ext cx="546311" cy="546311"/>
          </a:xfrm>
          <a:prstGeom prst="ellipse">
            <a:avLst/>
          </a:prstGeom>
          <a:solidFill>
            <a:srgbClr val="FFFFFF"/>
          </a:solidFill>
          <a:ln w="317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121920" tIns="0" rIns="121920" bIns="0" numCol="1" spcCol="0" rtlCol="0" fromWordArt="0" anchor="ctr" anchorCtr="0" forceAA="0" compatLnSpc="1">
            <a:prstTxWarp prst="textNoShape">
              <a:avLst/>
            </a:prstTxWarp>
            <a:noAutofit/>
          </a:bodyPr>
          <a:lstStyle/>
          <a:p>
            <a:pPr marL="0" lvl="1" algn="ctr" defTabSz="1219170">
              <a:defRPr/>
            </a:pPr>
            <a:r>
              <a:rPr lang="de-DE" sz="1467" b="1">
                <a:solidFill>
                  <a:srgbClr val="273A60"/>
                </a:solidFill>
                <a:latin typeface="Arial"/>
              </a:rPr>
              <a:t>1959</a:t>
            </a:r>
          </a:p>
        </p:txBody>
      </p:sp>
      <p:pic>
        <p:nvPicPr>
          <p:cNvPr id="18" name="Bildobjekt 22" descr="H155-0089.png"/>
          <p:cNvPicPr>
            <a:picLocks noChangeAspect="1"/>
          </p:cNvPicPr>
          <p:nvPr/>
        </p:nvPicPr>
        <p:blipFill rotWithShape="1">
          <a:blip r:embed="rId25" cstate="print">
            <a:extLst>
              <a:ext uri="{28A0092B-C50C-407E-A947-70E740481C1C}">
                <a14:useLocalDpi xmlns:a14="http://schemas.microsoft.com/office/drawing/2010/main"/>
              </a:ext>
            </a:extLst>
          </a:blip>
          <a:srcRect b="21576"/>
          <a:stretch/>
        </p:blipFill>
        <p:spPr>
          <a:xfrm rot="20845130">
            <a:off x="5766502" y="2592004"/>
            <a:ext cx="1486793" cy="623745"/>
          </a:xfrm>
          <a:prstGeom prst="rect">
            <a:avLst/>
          </a:prstGeom>
          <a:noFill/>
          <a:ln>
            <a:noFill/>
          </a:ln>
          <a:effectLst>
            <a:outerShdw blurRad="76200" dir="18900000" sy="23000" kx="-1200000" algn="bl" rotWithShape="0">
              <a:prstClr val="black">
                <a:alpha val="20000"/>
              </a:prstClr>
            </a:outerShdw>
          </a:effectLst>
        </p:spPr>
      </p:pic>
      <p:sp>
        <p:nvSpPr>
          <p:cNvPr id="19" name="Oval 18"/>
          <p:cNvSpPr>
            <a:spLocks noChangeAspect="1"/>
          </p:cNvSpPr>
          <p:nvPr/>
        </p:nvSpPr>
        <p:spPr>
          <a:xfrm>
            <a:off x="4354662" y="2088114"/>
            <a:ext cx="491721" cy="491721"/>
          </a:xfrm>
          <a:prstGeom prst="ellipse">
            <a:avLst/>
          </a:prstGeom>
          <a:solidFill>
            <a:srgbClr val="FFFFFF"/>
          </a:solidFill>
          <a:ln w="317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121920" tIns="0" rIns="121920" bIns="0" numCol="1" spcCol="0" rtlCol="0" fromWordArt="0" anchor="ctr" anchorCtr="0" forceAA="0" compatLnSpc="1">
            <a:prstTxWarp prst="textNoShape">
              <a:avLst/>
            </a:prstTxWarp>
            <a:noAutofit/>
          </a:bodyPr>
          <a:lstStyle/>
          <a:p>
            <a:pPr marL="0" lvl="1" algn="ctr" defTabSz="1219170">
              <a:defRPr/>
            </a:pPr>
            <a:r>
              <a:rPr lang="de-DE" sz="1400" b="1">
                <a:solidFill>
                  <a:srgbClr val="273A60"/>
                </a:solidFill>
                <a:latin typeface="Arial"/>
              </a:rPr>
              <a:t>1872</a:t>
            </a:r>
          </a:p>
        </p:txBody>
      </p:sp>
      <p:pic>
        <p:nvPicPr>
          <p:cNvPr id="20" name="Picture 19"/>
          <p:cNvPicPr>
            <a:picLocks noChangeAspect="1"/>
          </p:cNvPicPr>
          <p:nvPr/>
        </p:nvPicPr>
        <p:blipFill>
          <a:blip r:embed="rId26"/>
          <a:stretch>
            <a:fillRect/>
          </a:stretch>
        </p:blipFill>
        <p:spPr>
          <a:xfrm>
            <a:off x="4667657" y="2073541"/>
            <a:ext cx="769009" cy="567368"/>
          </a:xfrm>
          <a:prstGeom prst="rect">
            <a:avLst/>
          </a:prstGeom>
          <a:noFill/>
          <a:ln>
            <a:noFill/>
          </a:ln>
          <a:effectLst>
            <a:outerShdw blurRad="76200" dir="18900000" sy="23000" kx="-1200000" algn="bl" rotWithShape="0">
              <a:prstClr val="black">
                <a:alpha val="20000"/>
              </a:prstClr>
            </a:outerShdw>
          </a:effectLst>
        </p:spPr>
      </p:pic>
      <p:sp>
        <p:nvSpPr>
          <p:cNvPr id="21" name="Oval 20"/>
          <p:cNvSpPr>
            <a:spLocks noChangeAspect="1"/>
          </p:cNvSpPr>
          <p:nvPr/>
        </p:nvSpPr>
        <p:spPr>
          <a:xfrm>
            <a:off x="3763309" y="2497050"/>
            <a:ext cx="546311" cy="546311"/>
          </a:xfrm>
          <a:prstGeom prst="ellipse">
            <a:avLst/>
          </a:prstGeom>
          <a:solidFill>
            <a:srgbClr val="FFFFFF"/>
          </a:solidFill>
          <a:ln w="317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121920" tIns="0" rIns="121920" bIns="0" numCol="1" spcCol="0" rtlCol="0" fromWordArt="0" anchor="ctr" anchorCtr="0" forceAA="0" compatLnSpc="1">
            <a:prstTxWarp prst="textNoShape">
              <a:avLst/>
            </a:prstTxWarp>
            <a:noAutofit/>
          </a:bodyPr>
          <a:lstStyle/>
          <a:p>
            <a:pPr marL="0" lvl="1" algn="ctr" defTabSz="1219170">
              <a:defRPr/>
            </a:pPr>
            <a:r>
              <a:rPr lang="de-DE" sz="1467" b="1">
                <a:solidFill>
                  <a:srgbClr val="273A60"/>
                </a:solidFill>
                <a:latin typeface="Arial"/>
              </a:rPr>
              <a:t>1903</a:t>
            </a:r>
          </a:p>
        </p:txBody>
      </p:sp>
      <p:pic>
        <p:nvPicPr>
          <p:cNvPr id="22" name="Bildobjekt 23"/>
          <p:cNvPicPr>
            <a:picLocks noChangeAspect="1"/>
          </p:cNvPicPr>
          <p:nvPr/>
        </p:nvPicPr>
        <p:blipFill>
          <a:blip r:embed="rId27"/>
          <a:stretch>
            <a:fillRect/>
          </a:stretch>
        </p:blipFill>
        <p:spPr>
          <a:xfrm>
            <a:off x="4126655" y="2671789"/>
            <a:ext cx="1108471" cy="655512"/>
          </a:xfrm>
          <a:prstGeom prst="rect">
            <a:avLst/>
          </a:prstGeom>
          <a:noFill/>
          <a:ln>
            <a:noFill/>
          </a:ln>
          <a:effectLst>
            <a:outerShdw blurRad="76200" dir="18900000" sy="23000" kx="-1200000" algn="bl" rotWithShape="0">
              <a:prstClr val="black">
                <a:alpha val="20000"/>
              </a:prstClr>
            </a:outerShdw>
          </a:effectLst>
        </p:spPr>
      </p:pic>
      <p:sp>
        <p:nvSpPr>
          <p:cNvPr id="23" name="Oval 22"/>
          <p:cNvSpPr>
            <a:spLocks noChangeAspect="1"/>
          </p:cNvSpPr>
          <p:nvPr/>
        </p:nvSpPr>
        <p:spPr>
          <a:xfrm>
            <a:off x="5147657" y="1592805"/>
            <a:ext cx="491721" cy="491721"/>
          </a:xfrm>
          <a:prstGeom prst="ellipse">
            <a:avLst/>
          </a:prstGeom>
          <a:solidFill>
            <a:srgbClr val="FFFFFF"/>
          </a:solidFill>
          <a:ln w="317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121920" tIns="0" rIns="121920" bIns="0" numCol="1" spcCol="0" rtlCol="0" fromWordArt="0" anchor="ctr" anchorCtr="0" forceAA="0" compatLnSpc="1">
            <a:prstTxWarp prst="textNoShape">
              <a:avLst/>
            </a:prstTxWarp>
            <a:noAutofit/>
          </a:bodyPr>
          <a:lstStyle/>
          <a:p>
            <a:pPr marL="0" lvl="1" algn="ctr" defTabSz="1219170">
              <a:defRPr/>
            </a:pPr>
            <a:r>
              <a:rPr lang="de-DE" sz="1400" b="1">
                <a:solidFill>
                  <a:srgbClr val="273A60"/>
                </a:solidFill>
                <a:latin typeface="Arial"/>
              </a:rPr>
              <a:t>1689</a:t>
            </a:r>
          </a:p>
        </p:txBody>
      </p:sp>
      <p:pic>
        <p:nvPicPr>
          <p:cNvPr id="24" name="Bildobjekt 1" descr="HQ-Gamla vapen.jpg"/>
          <p:cNvPicPr>
            <a:picLocks noChangeAspect="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1035911">
            <a:off x="4971249" y="1476931"/>
            <a:ext cx="870787" cy="340859"/>
          </a:xfrm>
          <a:prstGeom prst="rect">
            <a:avLst/>
          </a:prstGeom>
        </p:spPr>
      </p:pic>
      <p:sp>
        <p:nvSpPr>
          <p:cNvPr id="25" name="Oval 24"/>
          <p:cNvSpPr>
            <a:spLocks noChangeAspect="1"/>
          </p:cNvSpPr>
          <p:nvPr/>
        </p:nvSpPr>
        <p:spPr>
          <a:xfrm>
            <a:off x="6385889" y="1942446"/>
            <a:ext cx="491721" cy="491721"/>
          </a:xfrm>
          <a:prstGeom prst="ellipse">
            <a:avLst/>
          </a:prstGeom>
          <a:solidFill>
            <a:srgbClr val="FFFFFF"/>
          </a:solidFill>
          <a:ln w="317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121920" tIns="0" rIns="121920" bIns="0" numCol="1" spcCol="0" rtlCol="0" fromWordArt="0" anchor="ctr" anchorCtr="0" forceAA="0" compatLnSpc="1">
            <a:prstTxWarp prst="textNoShape">
              <a:avLst/>
            </a:prstTxWarp>
            <a:noAutofit/>
          </a:bodyPr>
          <a:lstStyle/>
          <a:p>
            <a:pPr marL="0" lvl="1" algn="ctr" defTabSz="1219170">
              <a:defRPr/>
            </a:pPr>
            <a:r>
              <a:rPr lang="de-DE" sz="1400" b="1">
                <a:solidFill>
                  <a:srgbClr val="273A60"/>
                </a:solidFill>
                <a:latin typeface="Arial"/>
              </a:rPr>
              <a:t>1874</a:t>
            </a:r>
          </a:p>
        </p:txBody>
      </p:sp>
      <p:pic>
        <p:nvPicPr>
          <p:cNvPr id="26" name="Bildobjekt 5" descr="Kvarn.png"/>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6003625" y="1840785"/>
            <a:ext cx="529087" cy="596500"/>
          </a:xfrm>
          <a:prstGeom prst="rect">
            <a:avLst/>
          </a:prstGeom>
          <a:noFill/>
          <a:ln>
            <a:noFill/>
          </a:ln>
          <a:effectLst>
            <a:outerShdw blurRad="76200" dir="18900000" sy="23000" kx="-1200000" algn="bl" rotWithShape="0">
              <a:prstClr val="black">
                <a:alpha val="20000"/>
              </a:prstClr>
            </a:outerShdw>
          </a:effectLst>
        </p:spPr>
      </p:pic>
      <p:pic>
        <p:nvPicPr>
          <p:cNvPr id="30" name="Picture 29"/>
          <p:cNvPicPr>
            <a:picLocks noChangeAspect="1"/>
          </p:cNvPicPr>
          <p:nvPr/>
        </p:nvPicPr>
        <p:blipFill>
          <a:blip r:embed="rId30"/>
          <a:stretch>
            <a:fillRect/>
          </a:stretch>
        </p:blipFill>
        <p:spPr>
          <a:xfrm>
            <a:off x="1929620" y="2987555"/>
            <a:ext cx="1833689" cy="1162100"/>
          </a:xfrm>
          <a:prstGeom prst="rect">
            <a:avLst/>
          </a:prstGeom>
        </p:spPr>
      </p:pic>
      <p:pic>
        <p:nvPicPr>
          <p:cNvPr id="10" name="Picture 9"/>
          <p:cNvPicPr>
            <a:picLocks noChangeAspect="1"/>
          </p:cNvPicPr>
          <p:nvPr>
            <p:custDataLst>
              <p:tags r:id="rId4"/>
            </p:custDataLst>
          </p:nvPr>
        </p:nvPicPr>
        <p:blipFill>
          <a:blip r:embed="rId31" cstate="print">
            <a:extLst>
              <a:ext uri="{28A0092B-C50C-407E-A947-70E740481C1C}">
                <a14:useLocalDpi xmlns:a14="http://schemas.microsoft.com/office/drawing/2010/main" val="0"/>
              </a:ext>
            </a:extLst>
          </a:blip>
          <a:stretch>
            <a:fillRect/>
          </a:stretch>
        </p:blipFill>
        <p:spPr>
          <a:xfrm>
            <a:off x="4415556" y="4432770"/>
            <a:ext cx="1782717" cy="1383831"/>
          </a:xfrm>
          <a:prstGeom prst="rect">
            <a:avLst/>
          </a:prstGeom>
        </p:spPr>
      </p:pic>
      <p:sp>
        <p:nvSpPr>
          <p:cNvPr id="37" name="Oval 36"/>
          <p:cNvSpPr>
            <a:spLocks noChangeAspect="1"/>
          </p:cNvSpPr>
          <p:nvPr/>
        </p:nvSpPr>
        <p:spPr>
          <a:xfrm>
            <a:off x="5691180" y="3244869"/>
            <a:ext cx="566419" cy="566417"/>
          </a:xfrm>
          <a:prstGeom prst="ellipse">
            <a:avLst/>
          </a:prstGeom>
          <a:solidFill>
            <a:srgbClr val="FFFFFF"/>
          </a:solidFill>
          <a:ln w="317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121920" tIns="0" rIns="121920" bIns="0" numCol="1" spcCol="0" rtlCol="0" fromWordArt="0" anchor="ctr" anchorCtr="0" forceAA="0" compatLnSpc="1">
            <a:prstTxWarp prst="textNoShape">
              <a:avLst/>
            </a:prstTxWarp>
            <a:noAutofit/>
          </a:bodyPr>
          <a:lstStyle/>
          <a:p>
            <a:pPr marL="0" lvl="1" algn="ctr" defTabSz="1219170">
              <a:defRPr/>
            </a:pPr>
            <a:r>
              <a:rPr lang="de-DE" sz="1600" b="1">
                <a:solidFill>
                  <a:srgbClr val="273A60"/>
                </a:solidFill>
                <a:latin typeface="Arial"/>
              </a:rPr>
              <a:t>1995</a:t>
            </a:r>
          </a:p>
        </p:txBody>
      </p:sp>
      <p:pic>
        <p:nvPicPr>
          <p:cNvPr id="16" name="Picture 2"/>
          <p:cNvPicPr>
            <a:picLocks noChangeAspect="1" noChangeArrowheads="1"/>
          </p:cNvPicPr>
          <p:nvPr/>
        </p:nvPicPr>
        <p:blipFill>
          <a:blip r:embed="rId32"/>
          <a:stretch>
            <a:fillRect/>
          </a:stretch>
        </p:blipFill>
        <p:spPr bwMode="auto">
          <a:xfrm>
            <a:off x="9260364" y="2183171"/>
            <a:ext cx="2026993" cy="1826827"/>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Oval 37"/>
          <p:cNvSpPr>
            <a:spLocks noChangeAspect="1"/>
          </p:cNvSpPr>
          <p:nvPr/>
        </p:nvSpPr>
        <p:spPr>
          <a:xfrm>
            <a:off x="10388784" y="3244869"/>
            <a:ext cx="566419" cy="566417"/>
          </a:xfrm>
          <a:prstGeom prst="ellipse">
            <a:avLst/>
          </a:prstGeom>
          <a:solidFill>
            <a:srgbClr val="FFFFFF"/>
          </a:solidFill>
          <a:ln w="317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121920" tIns="0" rIns="121920" bIns="0" numCol="1" spcCol="0" rtlCol="0" fromWordArt="0" anchor="ctr" anchorCtr="0" forceAA="0" compatLnSpc="1">
            <a:prstTxWarp prst="textNoShape">
              <a:avLst/>
            </a:prstTxWarp>
            <a:noAutofit/>
          </a:bodyPr>
          <a:lstStyle/>
          <a:p>
            <a:pPr marL="0" lvl="1" algn="ctr" defTabSz="1219170">
              <a:defRPr/>
            </a:pPr>
            <a:r>
              <a:rPr lang="de-DE" sz="1600" b="1">
                <a:solidFill>
                  <a:srgbClr val="273A60"/>
                </a:solidFill>
                <a:latin typeface="Arial"/>
              </a:rPr>
              <a:t>2009</a:t>
            </a:r>
          </a:p>
        </p:txBody>
      </p:sp>
      <p:sp>
        <p:nvSpPr>
          <p:cNvPr id="42" name="Rectangle: Rounded Corners 41"/>
          <p:cNvSpPr>
            <a:spLocks/>
          </p:cNvSpPr>
          <p:nvPr>
            <p:custDataLst>
              <p:tags r:id="rId5"/>
            </p:custDataLst>
          </p:nvPr>
        </p:nvSpPr>
        <p:spPr>
          <a:xfrm>
            <a:off x="6532711" y="3998856"/>
            <a:ext cx="1558541" cy="205121"/>
          </a:xfrm>
          <a:prstGeom prst="roundRect">
            <a:avLst>
              <a:gd name="adj" fmla="val 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0" rIns="121920" bIns="0" numCol="1" spcCol="0" rtlCol="0" fromWordArt="0" anchor="ctr" anchorCtr="0" forceAA="0" compatLnSpc="1">
            <a:prstTxWarp prst="textNoShape">
              <a:avLst/>
            </a:prstTxWarp>
            <a:spAutoFit/>
          </a:bodyPr>
          <a:lstStyle/>
          <a:p>
            <a:pPr marL="0" lvl="2" defTabSz="1219170">
              <a:defRPr/>
            </a:pPr>
            <a:r>
              <a:rPr lang="de-DE" sz="1333">
                <a:solidFill>
                  <a:prstClr val="black"/>
                </a:solidFill>
                <a:effectLst>
                  <a:glow rad="127000">
                    <a:srgbClr val="E1E0E0"/>
                  </a:glow>
                </a:effectLst>
                <a:latin typeface="Arial"/>
              </a:rPr>
              <a:t>Auto Tune™ </a:t>
            </a:r>
          </a:p>
        </p:txBody>
      </p:sp>
      <p:pic>
        <p:nvPicPr>
          <p:cNvPr id="9" name="Picture 8"/>
          <p:cNvPicPr>
            <a:picLocks noChangeAspect="1"/>
          </p:cNvPicPr>
          <p:nvPr>
            <p:custDataLst>
              <p:tags r:id="rId6"/>
            </p:custDataLst>
          </p:nvPr>
        </p:nvPicPr>
        <p:blipFill>
          <a:blip r:embed="rId33"/>
          <a:stretch>
            <a:fillRect/>
          </a:stretch>
        </p:blipFill>
        <p:spPr>
          <a:xfrm>
            <a:off x="2952925" y="4286420"/>
            <a:ext cx="1562987" cy="1597213"/>
          </a:xfrm>
          <a:prstGeom prst="rect">
            <a:avLst/>
          </a:prstGeom>
          <a:noFill/>
          <a:ln>
            <a:noFill/>
          </a:ln>
          <a:effectLst>
            <a:outerShdw blurRad="76200" dir="18900000" sy="23000" kx="-1200000" algn="bl" rotWithShape="0">
              <a:prstClr val="black">
                <a:alpha val="20000"/>
              </a:prstClr>
            </a:outerShdw>
          </a:effectLst>
        </p:spPr>
      </p:pic>
      <p:sp>
        <p:nvSpPr>
          <p:cNvPr id="33" name="Oval 32"/>
          <p:cNvSpPr>
            <a:spLocks noChangeAspect="1"/>
          </p:cNvSpPr>
          <p:nvPr>
            <p:custDataLst>
              <p:tags r:id="rId7"/>
            </p:custDataLst>
          </p:nvPr>
        </p:nvSpPr>
        <p:spPr>
          <a:xfrm>
            <a:off x="3765468" y="4369268"/>
            <a:ext cx="650088" cy="650083"/>
          </a:xfrm>
          <a:prstGeom prst="ellipse">
            <a:avLst/>
          </a:prstGeom>
          <a:solidFill>
            <a:srgbClr val="FFFFFF"/>
          </a:solidFill>
          <a:ln w="317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121920" tIns="0" rIns="121920" bIns="0" numCol="1" spcCol="0" rtlCol="0" fromWordArt="0" anchor="ctr" anchorCtr="0" forceAA="0" compatLnSpc="1">
            <a:prstTxWarp prst="textNoShape">
              <a:avLst/>
            </a:prstTxWarp>
            <a:noAutofit/>
          </a:bodyPr>
          <a:lstStyle/>
          <a:p>
            <a:pPr marL="0" lvl="1" algn="ctr" defTabSz="1219170">
              <a:defRPr/>
            </a:pPr>
            <a:r>
              <a:rPr lang="de-DE" sz="1733" b="1">
                <a:solidFill>
                  <a:srgbClr val="273A60"/>
                </a:solidFill>
                <a:latin typeface="Arial"/>
              </a:rPr>
              <a:t>2016</a:t>
            </a:r>
          </a:p>
        </p:txBody>
      </p:sp>
      <p:sp>
        <p:nvSpPr>
          <p:cNvPr id="29" name="Oval 28"/>
          <p:cNvSpPr>
            <a:spLocks noChangeAspect="1"/>
          </p:cNvSpPr>
          <p:nvPr>
            <p:custDataLst>
              <p:tags r:id="rId8"/>
            </p:custDataLst>
          </p:nvPr>
        </p:nvSpPr>
        <p:spPr>
          <a:xfrm>
            <a:off x="378163" y="4369268"/>
            <a:ext cx="650088" cy="650083"/>
          </a:xfrm>
          <a:prstGeom prst="ellipse">
            <a:avLst/>
          </a:prstGeom>
          <a:solidFill>
            <a:srgbClr val="FFFFFF"/>
          </a:solidFill>
          <a:ln w="317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121920" tIns="0" rIns="121920" bIns="0" numCol="1" spcCol="0" rtlCol="0" fromWordArt="0" anchor="ctr" anchorCtr="0" forceAA="0" compatLnSpc="1">
            <a:prstTxWarp prst="textNoShape">
              <a:avLst/>
            </a:prstTxWarp>
            <a:noAutofit/>
          </a:bodyPr>
          <a:lstStyle/>
          <a:p>
            <a:pPr marL="0" lvl="1" algn="ctr" defTabSz="1219170">
              <a:defRPr/>
            </a:pPr>
            <a:r>
              <a:rPr lang="de-DE" sz="1733" b="1">
                <a:solidFill>
                  <a:srgbClr val="273A60"/>
                </a:solidFill>
                <a:latin typeface="Arial"/>
              </a:rPr>
              <a:t>2012</a:t>
            </a:r>
          </a:p>
        </p:txBody>
      </p:sp>
      <p:sp>
        <p:nvSpPr>
          <p:cNvPr id="14" name="Oval 13"/>
          <p:cNvSpPr>
            <a:spLocks noChangeAspect="1"/>
          </p:cNvSpPr>
          <p:nvPr/>
        </p:nvSpPr>
        <p:spPr>
          <a:xfrm>
            <a:off x="3435184" y="3244869"/>
            <a:ext cx="566417" cy="566417"/>
          </a:xfrm>
          <a:prstGeom prst="ellipse">
            <a:avLst/>
          </a:prstGeom>
          <a:solidFill>
            <a:srgbClr val="FFFFFF"/>
          </a:solidFill>
          <a:ln w="317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121920" tIns="0" rIns="121920" bIns="0" numCol="1" spcCol="0" rtlCol="0" fromWordArt="0" anchor="ctr" anchorCtr="0" forceAA="0" compatLnSpc="1">
            <a:prstTxWarp prst="textNoShape">
              <a:avLst/>
            </a:prstTxWarp>
            <a:noAutofit/>
          </a:bodyPr>
          <a:lstStyle/>
          <a:p>
            <a:pPr marL="0" lvl="1" algn="ctr" defTabSz="1219170">
              <a:defRPr/>
            </a:pPr>
            <a:r>
              <a:rPr lang="de-DE" sz="1600" b="1">
                <a:solidFill>
                  <a:srgbClr val="273A60"/>
                </a:solidFill>
                <a:latin typeface="Arial"/>
              </a:rPr>
              <a:t>1987</a:t>
            </a:r>
          </a:p>
        </p:txBody>
      </p:sp>
      <p:pic>
        <p:nvPicPr>
          <p:cNvPr id="44" name="Picture 2" descr="535 AWD">
            <a:extLst>
              <a:ext uri="{FF2B5EF4-FFF2-40B4-BE49-F238E27FC236}">
                <a16:creationId xmlns:a16="http://schemas.microsoft.com/office/drawing/2014/main" id="{EB0CDCE1-61B6-4D82-8936-23525560B7D5}"/>
              </a:ext>
            </a:extLst>
          </p:cNvPr>
          <p:cNvPicPr>
            <a:picLocks noChangeAspect="1" noChangeArrowheads="1"/>
          </p:cNvPicPr>
          <p:nvPr>
            <p:custDataLst>
              <p:tags r:id="rId9"/>
            </p:custDataLst>
          </p:nvPr>
        </p:nvPicPr>
        <p:blipFill>
          <a:blip r:embed="rId34" cstate="print">
            <a:extLst>
              <a:ext uri="{28A0092B-C50C-407E-A947-70E740481C1C}">
                <a14:useLocalDpi xmlns:a14="http://schemas.microsoft.com/office/drawing/2010/main" val="0"/>
              </a:ext>
            </a:extLst>
          </a:blip>
          <a:srcRect/>
          <a:stretch>
            <a:fillRect/>
          </a:stretch>
        </p:blipFill>
        <p:spPr bwMode="auto">
          <a:xfrm>
            <a:off x="6255810" y="5003172"/>
            <a:ext cx="1778319" cy="85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Oval 35">
            <a:extLst>
              <a:ext uri="{FF2B5EF4-FFF2-40B4-BE49-F238E27FC236}">
                <a16:creationId xmlns:a16="http://schemas.microsoft.com/office/drawing/2014/main" id="{B1389D51-2A28-4981-9047-A2C75225B969}"/>
              </a:ext>
            </a:extLst>
          </p:cNvPr>
          <p:cNvSpPr>
            <a:spLocks noChangeAspect="1"/>
          </p:cNvSpPr>
          <p:nvPr>
            <p:custDataLst>
              <p:tags r:id="rId10"/>
            </p:custDataLst>
          </p:nvPr>
        </p:nvSpPr>
        <p:spPr>
          <a:xfrm>
            <a:off x="6877609" y="4369268"/>
            <a:ext cx="650088" cy="650083"/>
          </a:xfrm>
          <a:prstGeom prst="ellipse">
            <a:avLst/>
          </a:prstGeom>
          <a:solidFill>
            <a:srgbClr val="FFFFFF"/>
          </a:solidFill>
          <a:ln w="317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121920" tIns="0" rIns="121920" bIns="0" numCol="1" spcCol="0" rtlCol="0" fromWordArt="0" anchor="ctr" anchorCtr="0" forceAA="0" compatLnSpc="1">
            <a:prstTxWarp prst="textNoShape">
              <a:avLst/>
            </a:prstTxWarp>
            <a:noAutofit/>
          </a:bodyPr>
          <a:lstStyle/>
          <a:p>
            <a:pPr marL="0" lvl="1" algn="ctr" defTabSz="1219170">
              <a:defRPr/>
            </a:pPr>
            <a:r>
              <a:rPr lang="de-DE" sz="1733" b="1">
                <a:solidFill>
                  <a:srgbClr val="273A60"/>
                </a:solidFill>
                <a:latin typeface="Arial"/>
              </a:rPr>
              <a:t>2018</a:t>
            </a:r>
          </a:p>
        </p:txBody>
      </p:sp>
      <p:sp>
        <p:nvSpPr>
          <p:cNvPr id="50" name="Oval 35">
            <a:extLst>
              <a:ext uri="{FF2B5EF4-FFF2-40B4-BE49-F238E27FC236}">
                <a16:creationId xmlns:a16="http://schemas.microsoft.com/office/drawing/2014/main" id="{E17869DF-8DF4-41FC-B7D9-CC9BB89698C0}"/>
              </a:ext>
            </a:extLst>
          </p:cNvPr>
          <p:cNvSpPr>
            <a:spLocks noChangeAspect="1"/>
          </p:cNvSpPr>
          <p:nvPr>
            <p:custDataLst>
              <p:tags r:id="rId11"/>
            </p:custDataLst>
          </p:nvPr>
        </p:nvSpPr>
        <p:spPr>
          <a:xfrm>
            <a:off x="9095773" y="4369268"/>
            <a:ext cx="650088" cy="650083"/>
          </a:xfrm>
          <a:prstGeom prst="ellipse">
            <a:avLst/>
          </a:prstGeom>
          <a:solidFill>
            <a:srgbClr val="FFFFFF"/>
          </a:solidFill>
          <a:ln w="317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121920" tIns="0" rIns="121920" bIns="0" numCol="1" spcCol="0" rtlCol="0" fromWordArt="0" anchor="ctr" anchorCtr="0" forceAA="0" compatLnSpc="1">
            <a:prstTxWarp prst="textNoShape">
              <a:avLst/>
            </a:prstTxWarp>
            <a:noAutofit/>
          </a:bodyPr>
          <a:lstStyle/>
          <a:p>
            <a:pPr marL="0" lvl="1" algn="ctr" defTabSz="1219170">
              <a:defRPr/>
            </a:pPr>
            <a:r>
              <a:rPr lang="de-DE" sz="1733" b="1">
                <a:solidFill>
                  <a:srgbClr val="273A60"/>
                </a:solidFill>
                <a:latin typeface="Arial"/>
              </a:rPr>
              <a:t>2019</a:t>
            </a:r>
          </a:p>
        </p:txBody>
      </p:sp>
      <p:sp>
        <p:nvSpPr>
          <p:cNvPr id="51" name="Rectangle: Rounded Corners 12">
            <a:extLst>
              <a:ext uri="{FF2B5EF4-FFF2-40B4-BE49-F238E27FC236}">
                <a16:creationId xmlns:a16="http://schemas.microsoft.com/office/drawing/2014/main" id="{D5E6E264-3D90-4BDE-AE09-2D61C456F635}"/>
              </a:ext>
            </a:extLst>
          </p:cNvPr>
          <p:cNvSpPr>
            <a:spLocks/>
          </p:cNvSpPr>
          <p:nvPr>
            <p:custDataLst>
              <p:tags r:id="rId12"/>
            </p:custDataLst>
          </p:nvPr>
        </p:nvSpPr>
        <p:spPr>
          <a:xfrm>
            <a:off x="7839381" y="5929255"/>
            <a:ext cx="1541088" cy="451534"/>
          </a:xfrm>
          <a:prstGeom prst="roundRect">
            <a:avLst>
              <a:gd name="adj" fmla="val 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lvl="2" algn="ctr" defTabSz="1219170">
              <a:defRPr/>
            </a:pPr>
            <a:r>
              <a:rPr lang="de-DE" sz="1467" err="1">
                <a:solidFill>
                  <a:prstClr val="black"/>
                </a:solidFill>
                <a:latin typeface="Arial"/>
              </a:rPr>
              <a:t>MyGarden</a:t>
            </a:r>
            <a:r>
              <a:rPr lang="de-DE" sz="1467">
                <a:solidFill>
                  <a:prstClr val="black"/>
                </a:solidFill>
                <a:latin typeface="Arial"/>
              </a:rPr>
              <a:t> </a:t>
            </a:r>
            <a:br>
              <a:rPr lang="de-DE" sz="1467">
                <a:solidFill>
                  <a:prstClr val="black"/>
                </a:solidFill>
                <a:latin typeface="Arial"/>
              </a:rPr>
            </a:br>
            <a:r>
              <a:rPr lang="de-DE" sz="1467" err="1">
                <a:solidFill>
                  <a:prstClr val="black"/>
                </a:solidFill>
                <a:latin typeface="Arial"/>
              </a:rPr>
              <a:t>planner</a:t>
            </a:r>
            <a:endParaRPr lang="de-DE" sz="1467">
              <a:solidFill>
                <a:prstClr val="black"/>
              </a:solidFill>
              <a:latin typeface="Arial"/>
            </a:endParaRPr>
          </a:p>
        </p:txBody>
      </p:sp>
      <p:sp>
        <p:nvSpPr>
          <p:cNvPr id="54" name="Rectangle: Rounded Corners 12">
            <a:extLst>
              <a:ext uri="{FF2B5EF4-FFF2-40B4-BE49-F238E27FC236}">
                <a16:creationId xmlns:a16="http://schemas.microsoft.com/office/drawing/2014/main" id="{39BED8FD-3267-4346-B0E9-51B20EC3F5C6}"/>
              </a:ext>
            </a:extLst>
          </p:cNvPr>
          <p:cNvSpPr>
            <a:spLocks/>
          </p:cNvSpPr>
          <p:nvPr>
            <p:custDataLst>
              <p:tags r:id="rId13"/>
            </p:custDataLst>
          </p:nvPr>
        </p:nvSpPr>
        <p:spPr>
          <a:xfrm>
            <a:off x="10241907" y="5929255"/>
            <a:ext cx="1541088" cy="225767"/>
          </a:xfrm>
          <a:prstGeom prst="roundRect">
            <a:avLst>
              <a:gd name="adj" fmla="val 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lvl="2" algn="ctr" defTabSz="1219170">
              <a:defRPr/>
            </a:pPr>
            <a:r>
              <a:rPr lang="de-DE" sz="1467" err="1">
                <a:solidFill>
                  <a:prstClr val="black"/>
                </a:solidFill>
                <a:latin typeface="Arial"/>
              </a:rPr>
              <a:t>AquaBloom</a:t>
            </a:r>
            <a:endParaRPr lang="de-DE" sz="1467">
              <a:solidFill>
                <a:prstClr val="black"/>
              </a:solidFill>
              <a:latin typeface="Arial"/>
            </a:endParaRPr>
          </a:p>
        </p:txBody>
      </p:sp>
      <p:sp>
        <p:nvSpPr>
          <p:cNvPr id="56" name="Rectangle: Rounded Corners 12">
            <a:extLst>
              <a:ext uri="{FF2B5EF4-FFF2-40B4-BE49-F238E27FC236}">
                <a16:creationId xmlns:a16="http://schemas.microsoft.com/office/drawing/2014/main" id="{2089D5A8-5E2D-4550-99AD-D02D785F358E}"/>
              </a:ext>
            </a:extLst>
          </p:cNvPr>
          <p:cNvSpPr>
            <a:spLocks/>
          </p:cNvSpPr>
          <p:nvPr>
            <p:custDataLst>
              <p:tags r:id="rId14"/>
            </p:custDataLst>
          </p:nvPr>
        </p:nvSpPr>
        <p:spPr>
          <a:xfrm>
            <a:off x="9056551" y="5929255"/>
            <a:ext cx="1541088" cy="225767"/>
          </a:xfrm>
          <a:prstGeom prst="roundRect">
            <a:avLst>
              <a:gd name="adj" fmla="val 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lvl="2" algn="ctr" defTabSz="1219170">
              <a:defRPr/>
            </a:pPr>
            <a:r>
              <a:rPr lang="de-DE" sz="1467">
                <a:solidFill>
                  <a:prstClr val="black"/>
                </a:solidFill>
                <a:latin typeface="Arial"/>
              </a:rPr>
              <a:t>EPOS</a:t>
            </a:r>
          </a:p>
        </p:txBody>
      </p:sp>
      <p:pic>
        <p:nvPicPr>
          <p:cNvPr id="25643" name="Picture 43" descr="GARDENA myGarden planner">
            <a:extLst>
              <a:ext uri="{FF2B5EF4-FFF2-40B4-BE49-F238E27FC236}">
                <a16:creationId xmlns:a16="http://schemas.microsoft.com/office/drawing/2014/main" id="{FE0ACA56-45CE-4040-B652-CA1893AD148E}"/>
              </a:ext>
            </a:extLst>
          </p:cNvPr>
          <p:cNvPicPr>
            <a:picLocks noChangeAspect="1" noChangeArrowheads="1"/>
          </p:cNvPicPr>
          <p:nvPr>
            <p:custDataLst>
              <p:tags r:id="rId15"/>
            </p:custDataLst>
          </p:nvPr>
        </p:nvPicPr>
        <p:blipFill>
          <a:blip r:embed="rId35" cstate="print">
            <a:extLst>
              <a:ext uri="{28A0092B-C50C-407E-A947-70E740481C1C}">
                <a14:useLocalDpi xmlns:a14="http://schemas.microsoft.com/office/drawing/2010/main" val="0"/>
              </a:ext>
            </a:extLst>
          </a:blip>
          <a:srcRect/>
          <a:stretch>
            <a:fillRect/>
          </a:stretch>
        </p:blipFill>
        <p:spPr bwMode="auto">
          <a:xfrm rot="19908232">
            <a:off x="8015015" y="5092237"/>
            <a:ext cx="1291387" cy="637848"/>
          </a:xfrm>
          <a:prstGeom prst="rect">
            <a:avLst/>
          </a:prstGeom>
          <a:noFill/>
          <a:extLst>
            <a:ext uri="{909E8E84-426E-40DD-AFC4-6F175D3DCCD1}">
              <a14:hiddenFill xmlns:a14="http://schemas.microsoft.com/office/drawing/2010/main">
                <a:solidFill>
                  <a:srgbClr val="FFFFFF"/>
                </a:solidFill>
              </a14:hiddenFill>
            </a:ext>
          </a:extLst>
        </p:spPr>
      </p:pic>
      <p:pic>
        <p:nvPicPr>
          <p:cNvPr id="25645" name="Picture 45" descr="Semesterbevattning Set Gardena AquaBloom">
            <a:extLst>
              <a:ext uri="{FF2B5EF4-FFF2-40B4-BE49-F238E27FC236}">
                <a16:creationId xmlns:a16="http://schemas.microsoft.com/office/drawing/2014/main" id="{2B86C576-FDE0-459E-B89D-2EE3364ABEFE}"/>
              </a:ext>
            </a:extLst>
          </p:cNvPr>
          <p:cNvPicPr>
            <a:picLocks noChangeAspect="1" noChangeArrowheads="1"/>
          </p:cNvPicPr>
          <p:nvPr>
            <p:custDataLst>
              <p:tags r:id="rId16"/>
            </p:custDataLst>
          </p:nvPr>
        </p:nvPicPr>
        <p:blipFill>
          <a:blip r:embed="rId36" cstate="print">
            <a:extLst>
              <a:ext uri="{28A0092B-C50C-407E-A947-70E740481C1C}">
                <a14:useLocalDpi xmlns:a14="http://schemas.microsoft.com/office/drawing/2010/main" val="0"/>
              </a:ext>
            </a:extLst>
          </a:blip>
          <a:srcRect/>
          <a:stretch>
            <a:fillRect/>
          </a:stretch>
        </p:blipFill>
        <p:spPr bwMode="auto">
          <a:xfrm>
            <a:off x="10539781" y="4743611"/>
            <a:ext cx="1114723" cy="1114724"/>
          </a:xfrm>
          <a:prstGeom prst="rect">
            <a:avLst/>
          </a:prstGeom>
          <a:noFill/>
          <a:extLst>
            <a:ext uri="{909E8E84-426E-40DD-AFC4-6F175D3DCCD1}">
              <a14:hiddenFill xmlns:a14="http://schemas.microsoft.com/office/drawing/2010/main">
                <a:solidFill>
                  <a:srgbClr val="FFFFFF"/>
                </a:solidFill>
              </a14:hiddenFill>
            </a:ext>
          </a:extLst>
        </p:spPr>
      </p:pic>
      <p:sp>
        <p:nvSpPr>
          <p:cNvPr id="53" name="Oval 35">
            <a:extLst>
              <a:ext uri="{FF2B5EF4-FFF2-40B4-BE49-F238E27FC236}">
                <a16:creationId xmlns:a16="http://schemas.microsoft.com/office/drawing/2014/main" id="{E12045C7-780D-4254-B8AB-8576F6682435}"/>
              </a:ext>
            </a:extLst>
          </p:cNvPr>
          <p:cNvSpPr>
            <a:spLocks noChangeAspect="1"/>
          </p:cNvSpPr>
          <p:nvPr>
            <p:custDataLst>
              <p:tags r:id="rId17"/>
            </p:custDataLst>
          </p:nvPr>
        </p:nvSpPr>
        <p:spPr>
          <a:xfrm>
            <a:off x="11228491" y="4369268"/>
            <a:ext cx="650088" cy="650083"/>
          </a:xfrm>
          <a:prstGeom prst="ellipse">
            <a:avLst/>
          </a:prstGeom>
          <a:solidFill>
            <a:srgbClr val="FFFFFF"/>
          </a:solidFill>
          <a:ln w="317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121920" tIns="0" rIns="121920" bIns="0" numCol="1" spcCol="0" rtlCol="0" fromWordArt="0" anchor="ctr" anchorCtr="0" forceAA="0" compatLnSpc="1">
            <a:prstTxWarp prst="textNoShape">
              <a:avLst/>
            </a:prstTxWarp>
            <a:noAutofit/>
          </a:bodyPr>
          <a:lstStyle/>
          <a:p>
            <a:pPr marL="0" lvl="1" algn="ctr" defTabSz="1219170">
              <a:defRPr/>
            </a:pPr>
            <a:r>
              <a:rPr lang="de-DE" sz="1733" b="1">
                <a:solidFill>
                  <a:srgbClr val="273A60"/>
                </a:solidFill>
                <a:latin typeface="Arial"/>
              </a:rPr>
              <a:t>2020</a:t>
            </a:r>
          </a:p>
        </p:txBody>
      </p:sp>
      <p:pic>
        <p:nvPicPr>
          <p:cNvPr id="35" name="Bildobjekt 34">
            <a:extLst>
              <a:ext uri="{FF2B5EF4-FFF2-40B4-BE49-F238E27FC236}">
                <a16:creationId xmlns:a16="http://schemas.microsoft.com/office/drawing/2014/main" id="{BA6573AF-791A-4644-9C21-09FFFB18F815}"/>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9012607" y="5196225"/>
            <a:ext cx="1410067" cy="687408"/>
          </a:xfrm>
          <a:prstGeom prst="rect">
            <a:avLst/>
          </a:prstGeom>
        </p:spPr>
      </p:pic>
      <p:sp>
        <p:nvSpPr>
          <p:cNvPr id="36" name="Rektangel 35">
            <a:extLst>
              <a:ext uri="{FF2B5EF4-FFF2-40B4-BE49-F238E27FC236}">
                <a16:creationId xmlns:a16="http://schemas.microsoft.com/office/drawing/2014/main" id="{1285B5A6-6CB7-484E-BA45-B9C1A8F413B5}"/>
              </a:ext>
            </a:extLst>
          </p:cNvPr>
          <p:cNvSpPr/>
          <p:nvPr/>
        </p:nvSpPr>
        <p:spPr>
          <a:xfrm>
            <a:off x="2952925" y="5755214"/>
            <a:ext cx="1714731" cy="325444"/>
          </a:xfrm>
          <a:prstGeom prst="rect">
            <a:avLst/>
          </a:prstGeom>
          <a:solidFill>
            <a:srgbClr val="D9D9D9"/>
          </a:solidFill>
          <a:ln w="3175">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defRPr/>
            </a:pPr>
            <a:endParaRPr lang="en-GB" sz="2400">
              <a:solidFill>
                <a:prstClr val="white"/>
              </a:solidFill>
              <a:latin typeface="Arial"/>
            </a:endParaRPr>
          </a:p>
        </p:txBody>
      </p:sp>
      <p:pic>
        <p:nvPicPr>
          <p:cNvPr id="28" name="Picture 27"/>
          <p:cNvPicPr>
            <a:picLocks noChangeAspect="1"/>
          </p:cNvPicPr>
          <p:nvPr/>
        </p:nvPicPr>
        <p:blipFill>
          <a:blip r:embed="rId38"/>
          <a:stretch>
            <a:fillRect/>
          </a:stretch>
        </p:blipFill>
        <p:spPr>
          <a:xfrm>
            <a:off x="4494325" y="3203691"/>
            <a:ext cx="1723172" cy="1292379"/>
          </a:xfrm>
          <a:prstGeom prst="rect">
            <a:avLst/>
          </a:prstGeom>
        </p:spPr>
      </p:pic>
      <p:pic>
        <p:nvPicPr>
          <p:cNvPr id="41" name="Picture 40"/>
          <p:cNvPicPr>
            <a:picLocks noChangeAspect="1"/>
          </p:cNvPicPr>
          <p:nvPr/>
        </p:nvPicPr>
        <p:blipFill>
          <a:blip r:embed="rId39"/>
          <a:stretch>
            <a:fillRect/>
          </a:stretch>
        </p:blipFill>
        <p:spPr>
          <a:xfrm>
            <a:off x="6719254" y="3328024"/>
            <a:ext cx="1778761" cy="928513"/>
          </a:xfrm>
          <a:prstGeom prst="rect">
            <a:avLst/>
          </a:prstGeom>
          <a:noFill/>
          <a:ln>
            <a:noFill/>
          </a:ln>
          <a:effectLst>
            <a:outerShdw blurRad="76200" dir="18900000" sy="23000" kx="-1200000" algn="bl" rotWithShape="0">
              <a:prstClr val="black">
                <a:alpha val="20000"/>
              </a:prstClr>
            </a:outerShdw>
          </a:effectLst>
        </p:spPr>
      </p:pic>
      <p:sp>
        <p:nvSpPr>
          <p:cNvPr id="43" name="Oval 42"/>
          <p:cNvSpPr>
            <a:spLocks noChangeAspect="1"/>
          </p:cNvSpPr>
          <p:nvPr/>
        </p:nvSpPr>
        <p:spPr>
          <a:xfrm>
            <a:off x="8258522" y="3244869"/>
            <a:ext cx="566420" cy="566417"/>
          </a:xfrm>
          <a:prstGeom prst="ellipse">
            <a:avLst/>
          </a:prstGeom>
          <a:solidFill>
            <a:srgbClr val="FFFFFF"/>
          </a:solidFill>
          <a:ln w="317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121920" tIns="0" rIns="121920" bIns="0" numCol="1" spcCol="0" rtlCol="0" fromWordArt="0" anchor="ctr" anchorCtr="0" forceAA="0" compatLnSpc="1">
            <a:prstTxWarp prst="textNoShape">
              <a:avLst/>
            </a:prstTxWarp>
            <a:noAutofit/>
          </a:bodyPr>
          <a:lstStyle/>
          <a:p>
            <a:pPr marL="0" lvl="1" algn="ctr" defTabSz="1219170">
              <a:defRPr/>
            </a:pPr>
            <a:r>
              <a:rPr lang="de-DE" sz="1600" b="1">
                <a:solidFill>
                  <a:srgbClr val="273A60"/>
                </a:solidFill>
                <a:latin typeface="Arial"/>
              </a:rPr>
              <a:t>2009</a:t>
            </a:r>
          </a:p>
        </p:txBody>
      </p:sp>
      <p:sp>
        <p:nvSpPr>
          <p:cNvPr id="55" name="Title 3">
            <a:extLst>
              <a:ext uri="{FF2B5EF4-FFF2-40B4-BE49-F238E27FC236}">
                <a16:creationId xmlns:a16="http://schemas.microsoft.com/office/drawing/2014/main" id="{AD9A8974-7B91-436F-B2B5-744F9151E61C}"/>
              </a:ext>
            </a:extLst>
          </p:cNvPr>
          <p:cNvSpPr>
            <a:spLocks noGrp="1"/>
          </p:cNvSpPr>
          <p:nvPr>
            <p:ph type="title"/>
          </p:nvPr>
        </p:nvSpPr>
        <p:spPr>
          <a:xfrm>
            <a:off x="620185" y="-32657"/>
            <a:ext cx="9802488" cy="1143000"/>
          </a:xfrm>
        </p:spPr>
        <p:txBody>
          <a:bodyPr/>
          <a:lstStyle/>
          <a:p>
            <a:r>
              <a:rPr lang="en-US" sz="4800" dirty="0"/>
              <a:t>333 years of innovation</a:t>
            </a:r>
            <a:endParaRPr lang="sv-SE" sz="4800" dirty="0"/>
          </a:p>
        </p:txBody>
      </p:sp>
      <p:sp>
        <p:nvSpPr>
          <p:cNvPr id="57" name="Rectangle: Rounded Corners 56">
            <a:extLst>
              <a:ext uri="{FF2B5EF4-FFF2-40B4-BE49-F238E27FC236}">
                <a16:creationId xmlns:a16="http://schemas.microsoft.com/office/drawing/2014/main" id="{0517B3D8-298B-4950-9B9B-2B612B2EC969}"/>
              </a:ext>
            </a:extLst>
          </p:cNvPr>
          <p:cNvSpPr/>
          <p:nvPr/>
        </p:nvSpPr>
        <p:spPr>
          <a:xfrm>
            <a:off x="381908" y="6136448"/>
            <a:ext cx="1959779" cy="451534"/>
          </a:xfrm>
          <a:prstGeom prst="roundRect">
            <a:avLst>
              <a:gd name="adj" fmla="val 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lvl="2" algn="ctr" defTabSz="1219170">
              <a:defRPr/>
            </a:pPr>
            <a:r>
              <a:rPr lang="en-US" sz="1467">
                <a:solidFill>
                  <a:prstClr val="black"/>
                </a:solidFill>
                <a:effectLst>
                  <a:glow rad="127000">
                    <a:srgbClr val="E1E0E0"/>
                  </a:glow>
                </a:effectLst>
                <a:latin typeface="Arial"/>
              </a:rPr>
              <a:t>Battery products with petrol performance</a:t>
            </a:r>
          </a:p>
        </p:txBody>
      </p:sp>
      <p:sp>
        <p:nvSpPr>
          <p:cNvPr id="58" name="Rectangle: Rounded Corners 57">
            <a:extLst>
              <a:ext uri="{FF2B5EF4-FFF2-40B4-BE49-F238E27FC236}">
                <a16:creationId xmlns:a16="http://schemas.microsoft.com/office/drawing/2014/main" id="{067839D4-CC3B-4EF5-BE2E-2BBC7C1FD85F}"/>
              </a:ext>
            </a:extLst>
          </p:cNvPr>
          <p:cNvSpPr/>
          <p:nvPr/>
        </p:nvSpPr>
        <p:spPr>
          <a:xfrm>
            <a:off x="2616375" y="6136450"/>
            <a:ext cx="1998989" cy="451534"/>
          </a:xfrm>
          <a:prstGeom prst="roundRect">
            <a:avLst>
              <a:gd name="adj" fmla="val 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lvl="2" algn="ctr" defTabSz="1219170">
              <a:defRPr/>
            </a:pPr>
            <a:r>
              <a:rPr lang="en-US" sz="1467">
                <a:solidFill>
                  <a:prstClr val="black"/>
                </a:solidFill>
                <a:latin typeface="Arial"/>
              </a:rPr>
              <a:t>The Group’s first chainsaw chain</a:t>
            </a:r>
          </a:p>
        </p:txBody>
      </p:sp>
      <p:sp>
        <p:nvSpPr>
          <p:cNvPr id="60" name="Rectangle 59">
            <a:extLst>
              <a:ext uri="{FF2B5EF4-FFF2-40B4-BE49-F238E27FC236}">
                <a16:creationId xmlns:a16="http://schemas.microsoft.com/office/drawing/2014/main" id="{499974B1-5563-4DF5-ACFD-E055EEBC1425}"/>
              </a:ext>
            </a:extLst>
          </p:cNvPr>
          <p:cNvSpPr/>
          <p:nvPr/>
        </p:nvSpPr>
        <p:spPr>
          <a:xfrm>
            <a:off x="4506773" y="6136517"/>
            <a:ext cx="1745323" cy="451534"/>
          </a:xfrm>
          <a:prstGeom prst="rect">
            <a:avLst/>
          </a:prstGeom>
        </p:spPr>
        <p:txBody>
          <a:bodyPr wrap="square" lIns="0" tIns="0" rIns="0" bIns="0">
            <a:spAutoFit/>
          </a:bodyPr>
          <a:lstStyle/>
          <a:p>
            <a:pPr marL="0" lvl="2" algn="ctr" defTabSz="1219170">
              <a:defRPr/>
            </a:pPr>
            <a:r>
              <a:rPr lang="en-US" sz="1467">
                <a:solidFill>
                  <a:prstClr val="black"/>
                </a:solidFill>
                <a:effectLst>
                  <a:glow rad="127000">
                    <a:srgbClr val="D9D9D9"/>
                  </a:glow>
                </a:effectLst>
                <a:latin typeface="Arial"/>
              </a:rPr>
              <a:t>Launched Gardena Smart System</a:t>
            </a:r>
          </a:p>
        </p:txBody>
      </p:sp>
      <p:sp>
        <p:nvSpPr>
          <p:cNvPr id="61" name="Rectangle: Rounded Corners 12">
            <a:extLst>
              <a:ext uri="{FF2B5EF4-FFF2-40B4-BE49-F238E27FC236}">
                <a16:creationId xmlns:a16="http://schemas.microsoft.com/office/drawing/2014/main" id="{5816F578-711D-4F5A-98F8-74749120D650}"/>
              </a:ext>
            </a:extLst>
          </p:cNvPr>
          <p:cNvSpPr/>
          <p:nvPr/>
        </p:nvSpPr>
        <p:spPr>
          <a:xfrm>
            <a:off x="6305287" y="5897496"/>
            <a:ext cx="1696024" cy="903068"/>
          </a:xfrm>
          <a:prstGeom prst="roundRect">
            <a:avLst>
              <a:gd name="adj" fmla="val 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lvl="2" algn="ctr" defTabSz="1219170">
              <a:defRPr/>
            </a:pPr>
            <a:r>
              <a:rPr lang="en-US" sz="1467">
                <a:solidFill>
                  <a:prstClr val="black"/>
                </a:solidFill>
                <a:latin typeface="Arial"/>
              </a:rPr>
              <a:t>4-wheel drive robotic mower for professional segment</a:t>
            </a:r>
          </a:p>
        </p:txBody>
      </p:sp>
    </p:spTree>
    <p:extLst>
      <p:ext uri="{BB962C8B-B14F-4D97-AF65-F5344CB8AC3E}">
        <p14:creationId xmlns:p14="http://schemas.microsoft.com/office/powerpoint/2010/main" val="237781120"/>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FF2E3229-46F9-4771-8D44-7149F6970EEC}"/>
              </a:ext>
            </a:extLst>
          </p:cNvPr>
          <p:cNvSpPr/>
          <p:nvPr/>
        </p:nvSpPr>
        <p:spPr>
          <a:xfrm>
            <a:off x="4322400" y="1942419"/>
            <a:ext cx="3547200" cy="4511300"/>
          </a:xfrm>
          <a:prstGeom prst="rect">
            <a:avLst/>
          </a:prstGeom>
          <a:solidFill>
            <a:srgbClr val="E6E6E5"/>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0000" tIns="144000" rIns="120000" bIns="60960" numCol="1" spcCol="0" rtlCol="0" fromWordArt="0" anchor="t" anchorCtr="0" forceAA="0" compatLnSpc="1">
            <a:prstTxWarp prst="textNoShape">
              <a:avLst/>
            </a:prstTxWarp>
            <a:noAutofit/>
          </a:bodyPr>
          <a:lstStyle/>
          <a:p>
            <a:pPr marL="182029" indent="-182029">
              <a:spcBef>
                <a:spcPts val="267"/>
              </a:spcBef>
              <a:buFont typeface="Arial" panose="020B0604020202020204" pitchFamily="34" charset="0"/>
              <a:buChar char="•"/>
              <a:defRPr/>
            </a:pPr>
            <a:r>
              <a:rPr lang="en-US" sz="1467">
                <a:solidFill>
                  <a:prstClr val="black"/>
                </a:solidFill>
                <a:latin typeface="Arial"/>
                <a:cs typeface="Arial" pitchFamily="34" charset="0"/>
              </a:rPr>
              <a:t>Global leader in residential watering and smart garden systems</a:t>
            </a:r>
          </a:p>
          <a:p>
            <a:pPr marL="182029" indent="-182029">
              <a:spcBef>
                <a:spcPts val="267"/>
              </a:spcBef>
              <a:buFont typeface="Arial" panose="020B0604020202020204" pitchFamily="34" charset="0"/>
              <a:buChar char="•"/>
              <a:defRPr/>
            </a:pPr>
            <a:r>
              <a:rPr lang="en-US" sz="1467">
                <a:solidFill>
                  <a:prstClr val="black"/>
                </a:solidFill>
                <a:latin typeface="Arial"/>
                <a:cs typeface="Arial" pitchFamily="34" charset="0"/>
              </a:rPr>
              <a:t>Strong position in garden tools</a:t>
            </a:r>
          </a:p>
          <a:p>
            <a:pPr>
              <a:spcBef>
                <a:spcPts val="267"/>
              </a:spcBef>
              <a:defRPr/>
            </a:pPr>
            <a:endParaRPr lang="en-US" sz="1467">
              <a:solidFill>
                <a:prstClr val="black"/>
              </a:solidFill>
              <a:latin typeface="Arial"/>
              <a:cs typeface="Arial" pitchFamily="34" charset="0"/>
            </a:endParaRPr>
          </a:p>
        </p:txBody>
      </p:sp>
      <p:sp>
        <p:nvSpPr>
          <p:cNvPr id="24" name="Rectangle 23">
            <a:extLst>
              <a:ext uri="{FF2B5EF4-FFF2-40B4-BE49-F238E27FC236}">
                <a16:creationId xmlns:a16="http://schemas.microsoft.com/office/drawing/2014/main" id="{AD94FDBC-190E-43A7-83CF-23161D3DB602}"/>
              </a:ext>
            </a:extLst>
          </p:cNvPr>
          <p:cNvSpPr/>
          <p:nvPr/>
        </p:nvSpPr>
        <p:spPr>
          <a:xfrm>
            <a:off x="8020160" y="1942420"/>
            <a:ext cx="3547200" cy="4511299"/>
          </a:xfrm>
          <a:prstGeom prst="rect">
            <a:avLst/>
          </a:prstGeom>
          <a:solidFill>
            <a:srgbClr val="E6E6E5"/>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0000" tIns="144000" rIns="120000" bIns="60960" numCol="1" spcCol="0" rtlCol="0" fromWordArt="0" anchor="t" anchorCtr="0" forceAA="0" compatLnSpc="1">
            <a:prstTxWarp prst="textNoShape">
              <a:avLst/>
            </a:prstTxWarp>
            <a:noAutofit/>
          </a:bodyPr>
          <a:lstStyle/>
          <a:p>
            <a:pPr marL="182029" indent="-182029">
              <a:spcBef>
                <a:spcPts val="267"/>
              </a:spcBef>
              <a:buFont typeface="Arial" panose="020B0604020202020204" pitchFamily="34" charset="0"/>
              <a:buChar char="•"/>
              <a:defRPr/>
            </a:pPr>
            <a:r>
              <a:rPr lang="en-US" sz="1467">
                <a:solidFill>
                  <a:prstClr val="black"/>
                </a:solidFill>
                <a:latin typeface="Arial"/>
                <a:cs typeface="Arial" pitchFamily="34" charset="0"/>
              </a:rPr>
              <a:t>Global leader in power cutters</a:t>
            </a:r>
          </a:p>
          <a:p>
            <a:pPr marL="182029" indent="-182029">
              <a:spcBef>
                <a:spcPts val="267"/>
              </a:spcBef>
              <a:buFont typeface="Arial" panose="020B0604020202020204" pitchFamily="34" charset="0"/>
              <a:buChar char="•"/>
              <a:defRPr/>
            </a:pPr>
            <a:r>
              <a:rPr lang="en-US" sz="1467">
                <a:solidFill>
                  <a:prstClr val="black"/>
                </a:solidFill>
                <a:latin typeface="Arial"/>
                <a:cs typeface="Arial" pitchFamily="34" charset="0"/>
              </a:rPr>
              <a:t>Leader in concrete surface and floors</a:t>
            </a:r>
          </a:p>
          <a:p>
            <a:pPr marL="182029" indent="-182029">
              <a:spcBef>
                <a:spcPts val="267"/>
              </a:spcBef>
              <a:buFont typeface="Arial" panose="020B0604020202020204" pitchFamily="34" charset="0"/>
              <a:buChar char="•"/>
              <a:defRPr/>
            </a:pPr>
            <a:r>
              <a:rPr lang="en-US" sz="1467">
                <a:solidFill>
                  <a:prstClr val="black"/>
                </a:solidFill>
                <a:latin typeface="Arial"/>
                <a:cs typeface="Arial" pitchFamily="34" charset="0"/>
              </a:rPr>
              <a:t>Significant aftermarket business, incl. diamond tools  </a:t>
            </a:r>
          </a:p>
        </p:txBody>
      </p:sp>
      <p:sp>
        <p:nvSpPr>
          <p:cNvPr id="29" name="Rectangle 28">
            <a:extLst>
              <a:ext uri="{FF2B5EF4-FFF2-40B4-BE49-F238E27FC236}">
                <a16:creationId xmlns:a16="http://schemas.microsoft.com/office/drawing/2014/main" id="{7790A135-6570-4D5D-AEB1-CB7AA1532212}"/>
              </a:ext>
            </a:extLst>
          </p:cNvPr>
          <p:cNvSpPr>
            <a:spLocks noChangeAspect="1"/>
          </p:cNvSpPr>
          <p:nvPr/>
        </p:nvSpPr>
        <p:spPr>
          <a:xfrm>
            <a:off x="620186" y="1942418"/>
            <a:ext cx="3547647" cy="4511301"/>
          </a:xfrm>
          <a:prstGeom prst="rect">
            <a:avLst/>
          </a:prstGeom>
          <a:solidFill>
            <a:srgbClr val="E6E6E5"/>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0000" tIns="144000" rIns="120000" bIns="60960" numCol="1" spcCol="0" rtlCol="0" fromWordArt="0" anchor="t" anchorCtr="0" forceAA="0" compatLnSpc="1">
            <a:prstTxWarp prst="textNoShape">
              <a:avLst/>
            </a:prstTxWarp>
            <a:noAutofit/>
          </a:bodyPr>
          <a:lstStyle/>
          <a:p>
            <a:pPr marL="182029" indent="-182029">
              <a:spcBef>
                <a:spcPts val="267"/>
              </a:spcBef>
              <a:buFont typeface="Arial" panose="020B0604020202020204" pitchFamily="34" charset="0"/>
              <a:buChar char="•"/>
            </a:pPr>
            <a:r>
              <a:rPr lang="en-US" sz="1467">
                <a:solidFill>
                  <a:prstClr val="black"/>
                </a:solidFill>
                <a:latin typeface="Arial"/>
                <a:cs typeface="Arial" pitchFamily="34" charset="0"/>
              </a:rPr>
              <a:t>Global leader in robotic mowers</a:t>
            </a:r>
          </a:p>
          <a:p>
            <a:pPr marL="182029" indent="-182029">
              <a:spcBef>
                <a:spcPts val="267"/>
              </a:spcBef>
              <a:buFont typeface="Arial" panose="020B0604020202020204" pitchFamily="34" charset="0"/>
              <a:buChar char="•"/>
            </a:pPr>
            <a:r>
              <a:rPr lang="en-US" sz="1467">
                <a:solidFill>
                  <a:prstClr val="black"/>
                </a:solidFill>
                <a:latin typeface="Arial"/>
                <a:cs typeface="Arial" pitchFamily="34" charset="0"/>
              </a:rPr>
              <a:t>Global no.2 in handheld products</a:t>
            </a:r>
          </a:p>
          <a:p>
            <a:pPr marL="182029" indent="-182029">
              <a:spcBef>
                <a:spcPts val="267"/>
              </a:spcBef>
              <a:buFont typeface="Arial" panose="020B0604020202020204" pitchFamily="34" charset="0"/>
              <a:buChar char="•"/>
            </a:pPr>
            <a:endParaRPr lang="en-US" sz="1467">
              <a:solidFill>
                <a:prstClr val="black"/>
              </a:solidFill>
              <a:latin typeface="Arial"/>
              <a:cs typeface="Arial" pitchFamily="34" charset="0"/>
            </a:endParaRPr>
          </a:p>
        </p:txBody>
      </p:sp>
      <p:pic>
        <p:nvPicPr>
          <p:cNvPr id="13" name="Picture 12">
            <a:extLst>
              <a:ext uri="{FF2B5EF4-FFF2-40B4-BE49-F238E27FC236}">
                <a16:creationId xmlns:a16="http://schemas.microsoft.com/office/drawing/2014/main" id="{C69DE28C-E605-4A9C-B6EE-F0BA87653B2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0585" t="19434" b="39584"/>
          <a:stretch/>
        </p:blipFill>
        <p:spPr>
          <a:xfrm>
            <a:off x="620184" y="3164733"/>
            <a:ext cx="3547200" cy="1559668"/>
          </a:xfrm>
          <a:prstGeom prst="rect">
            <a:avLst/>
          </a:prstGeom>
          <a:ln>
            <a:noFill/>
          </a:ln>
        </p:spPr>
      </p:pic>
      <p:pic>
        <p:nvPicPr>
          <p:cNvPr id="12" name="Picture 11">
            <a:extLst>
              <a:ext uri="{FF2B5EF4-FFF2-40B4-BE49-F238E27FC236}">
                <a16:creationId xmlns:a16="http://schemas.microsoft.com/office/drawing/2014/main" id="{FE0B6BAA-5935-4BCC-BFB9-846A5E60CC4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9710" t="26376" r="10823" b="29875"/>
          <a:stretch/>
        </p:blipFill>
        <p:spPr>
          <a:xfrm>
            <a:off x="8020160" y="3164733"/>
            <a:ext cx="3547200" cy="1559668"/>
          </a:xfrm>
          <a:prstGeom prst="rect">
            <a:avLst/>
          </a:prstGeom>
          <a:ln>
            <a:noFill/>
          </a:ln>
        </p:spPr>
      </p:pic>
      <p:pic>
        <p:nvPicPr>
          <p:cNvPr id="4" name="Picture 3">
            <a:extLst>
              <a:ext uri="{FF2B5EF4-FFF2-40B4-BE49-F238E27FC236}">
                <a16:creationId xmlns:a16="http://schemas.microsoft.com/office/drawing/2014/main" id="{03E41597-3908-4462-B602-15D4EC537E9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7550" b="22417"/>
          <a:stretch/>
        </p:blipFill>
        <p:spPr>
          <a:xfrm>
            <a:off x="4322400" y="3164733"/>
            <a:ext cx="3547200" cy="1559668"/>
          </a:xfrm>
          <a:prstGeom prst="rect">
            <a:avLst/>
          </a:prstGeom>
          <a:ln>
            <a:noFill/>
          </a:ln>
        </p:spPr>
      </p:pic>
      <p:sp>
        <p:nvSpPr>
          <p:cNvPr id="33" name="Ellips 19">
            <a:extLst>
              <a:ext uri="{FF2B5EF4-FFF2-40B4-BE49-F238E27FC236}">
                <a16:creationId xmlns:a16="http://schemas.microsoft.com/office/drawing/2014/main" id="{3DCCAFF8-612A-C3A3-C1FB-24C971A8C791}"/>
              </a:ext>
            </a:extLst>
          </p:cNvPr>
          <p:cNvSpPr>
            <a:spLocks/>
          </p:cNvSpPr>
          <p:nvPr>
            <p:custDataLst>
              <p:tags r:id="rId1"/>
            </p:custDataLst>
          </p:nvPr>
        </p:nvSpPr>
        <p:spPr>
          <a:xfrm>
            <a:off x="4322400" y="1316568"/>
            <a:ext cx="3547200" cy="624417"/>
          </a:xfrm>
          <a:prstGeom prst="rect">
            <a:avLst/>
          </a:prstGeom>
          <a:solidFill>
            <a:schemeClr val="accent3"/>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92000" rIns="144000" bIns="192000" numCol="1" spcCol="0" rtlCol="0" fromWordArt="0" anchor="ctr" anchorCtr="0" forceAA="0" compatLnSpc="1">
            <a:prstTxWarp prst="textNoShape">
              <a:avLst/>
            </a:prstTxWarp>
            <a:noAutofit/>
          </a:bodyPr>
          <a:lstStyle/>
          <a:p>
            <a:pPr algn="ctr" defTabSz="1219140">
              <a:spcBef>
                <a:spcPts val="400"/>
              </a:spcBef>
              <a:defRPr/>
            </a:pPr>
            <a:r>
              <a:rPr lang="en-US" sz="1733">
                <a:solidFill>
                  <a:prstClr val="white"/>
                </a:solidFill>
                <a:latin typeface="Arial"/>
              </a:rPr>
              <a:t>Gardena Division</a:t>
            </a:r>
          </a:p>
        </p:txBody>
      </p:sp>
      <p:sp>
        <p:nvSpPr>
          <p:cNvPr id="34" name="Ellips 19">
            <a:extLst>
              <a:ext uri="{FF2B5EF4-FFF2-40B4-BE49-F238E27FC236}">
                <a16:creationId xmlns:a16="http://schemas.microsoft.com/office/drawing/2014/main" id="{5AF543B4-E8E5-2EEB-35A3-FA7074DD5C8F}"/>
              </a:ext>
            </a:extLst>
          </p:cNvPr>
          <p:cNvSpPr>
            <a:spLocks/>
          </p:cNvSpPr>
          <p:nvPr>
            <p:custDataLst>
              <p:tags r:id="rId2"/>
            </p:custDataLst>
          </p:nvPr>
        </p:nvSpPr>
        <p:spPr>
          <a:xfrm>
            <a:off x="8020160" y="1316568"/>
            <a:ext cx="3547200" cy="624417"/>
          </a:xfrm>
          <a:prstGeom prst="rect">
            <a:avLst/>
          </a:prstGeom>
          <a:solidFill>
            <a:schemeClr val="accent6">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92000" rIns="144000" bIns="192000" numCol="1" spcCol="0" rtlCol="0" fromWordArt="0" anchor="ctr" anchorCtr="0" forceAA="0" compatLnSpc="1">
            <a:prstTxWarp prst="textNoShape">
              <a:avLst/>
            </a:prstTxWarp>
            <a:noAutofit/>
          </a:bodyPr>
          <a:lstStyle/>
          <a:p>
            <a:pPr algn="ctr" defTabSz="1219140">
              <a:spcBef>
                <a:spcPts val="400"/>
              </a:spcBef>
              <a:defRPr/>
            </a:pPr>
            <a:r>
              <a:rPr lang="en-US" sz="1733">
                <a:solidFill>
                  <a:prstClr val="white"/>
                </a:solidFill>
                <a:latin typeface="Arial"/>
              </a:rPr>
              <a:t>Husqvarna</a:t>
            </a:r>
            <a:br>
              <a:rPr lang="en-US" sz="1733">
                <a:solidFill>
                  <a:prstClr val="white"/>
                </a:solidFill>
                <a:latin typeface="Arial"/>
              </a:rPr>
            </a:br>
            <a:r>
              <a:rPr lang="en-US" sz="1733">
                <a:solidFill>
                  <a:prstClr val="white"/>
                </a:solidFill>
                <a:latin typeface="Arial"/>
              </a:rPr>
              <a:t>Construction Division</a:t>
            </a:r>
          </a:p>
        </p:txBody>
      </p:sp>
      <p:sp>
        <p:nvSpPr>
          <p:cNvPr id="35" name="Ellips 19">
            <a:extLst>
              <a:ext uri="{FF2B5EF4-FFF2-40B4-BE49-F238E27FC236}">
                <a16:creationId xmlns:a16="http://schemas.microsoft.com/office/drawing/2014/main" id="{34620FE1-05EF-3244-2B29-561289297645}"/>
              </a:ext>
            </a:extLst>
          </p:cNvPr>
          <p:cNvSpPr>
            <a:spLocks/>
          </p:cNvSpPr>
          <p:nvPr>
            <p:custDataLst>
              <p:tags r:id="rId3"/>
            </p:custDataLst>
          </p:nvPr>
        </p:nvSpPr>
        <p:spPr>
          <a:xfrm>
            <a:off x="620186" y="1316568"/>
            <a:ext cx="3547647" cy="624417"/>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92000" rIns="144000" bIns="192000" numCol="1" spcCol="0" rtlCol="0" fromWordArt="0" anchor="ctr" anchorCtr="0" forceAA="0" compatLnSpc="1">
            <a:prstTxWarp prst="textNoShape">
              <a:avLst/>
            </a:prstTxWarp>
            <a:noAutofit/>
          </a:bodyPr>
          <a:lstStyle/>
          <a:p>
            <a:pPr algn="ctr" defTabSz="1219140">
              <a:spcBef>
                <a:spcPts val="400"/>
              </a:spcBef>
              <a:defRPr/>
            </a:pPr>
            <a:r>
              <a:rPr lang="en-US" sz="1733">
                <a:solidFill>
                  <a:prstClr val="white"/>
                </a:solidFill>
                <a:latin typeface="Arial"/>
              </a:rPr>
              <a:t>Husqvarna</a:t>
            </a:r>
            <a:br>
              <a:rPr lang="en-US" sz="1733">
                <a:solidFill>
                  <a:prstClr val="white"/>
                </a:solidFill>
                <a:latin typeface="Arial"/>
              </a:rPr>
            </a:br>
            <a:r>
              <a:rPr lang="en-US" sz="1733">
                <a:solidFill>
                  <a:prstClr val="white"/>
                </a:solidFill>
                <a:latin typeface="Arial"/>
              </a:rPr>
              <a:t>Forest &amp; Garden Division</a:t>
            </a:r>
          </a:p>
        </p:txBody>
      </p:sp>
      <p:sp>
        <p:nvSpPr>
          <p:cNvPr id="18" name="Title 1">
            <a:extLst>
              <a:ext uri="{FF2B5EF4-FFF2-40B4-BE49-F238E27FC236}">
                <a16:creationId xmlns:a16="http://schemas.microsoft.com/office/drawing/2014/main" id="{86278CFC-E3B2-488F-8236-6208FD6AE78A}"/>
              </a:ext>
            </a:extLst>
          </p:cNvPr>
          <p:cNvSpPr>
            <a:spLocks noGrp="1"/>
          </p:cNvSpPr>
          <p:nvPr>
            <p:ph type="title"/>
          </p:nvPr>
        </p:nvSpPr>
        <p:spPr>
          <a:xfrm>
            <a:off x="620185" y="-32657"/>
            <a:ext cx="10819519" cy="1143000"/>
          </a:xfrm>
        </p:spPr>
        <p:txBody>
          <a:bodyPr/>
          <a:lstStyle/>
          <a:p>
            <a:r>
              <a:rPr lang="en-US" sz="4800" dirty="0"/>
              <a:t>Strong, market-leading divisions</a:t>
            </a:r>
          </a:p>
        </p:txBody>
      </p:sp>
      <p:graphicFrame>
        <p:nvGraphicFramePr>
          <p:cNvPr id="19" name="Diagram 18">
            <a:extLst>
              <a:ext uri="{FF2B5EF4-FFF2-40B4-BE49-F238E27FC236}">
                <a16:creationId xmlns:a16="http://schemas.microsoft.com/office/drawing/2014/main" id="{35C8A83F-B832-88EE-A158-37A117823E2F}"/>
              </a:ext>
            </a:extLst>
          </p:cNvPr>
          <p:cNvGraphicFramePr/>
          <p:nvPr/>
        </p:nvGraphicFramePr>
        <p:xfrm>
          <a:off x="8145587" y="5084325"/>
          <a:ext cx="1848055" cy="1232036"/>
        </p:xfrm>
        <a:graphic>
          <a:graphicData uri="http://schemas.openxmlformats.org/drawingml/2006/chart">
            <c:chart xmlns:c="http://schemas.openxmlformats.org/drawingml/2006/chart" xmlns:r="http://schemas.openxmlformats.org/officeDocument/2006/relationships" r:id="rId9"/>
          </a:graphicData>
        </a:graphic>
      </p:graphicFrame>
      <p:sp>
        <p:nvSpPr>
          <p:cNvPr id="20" name="textruta 19">
            <a:extLst>
              <a:ext uri="{FF2B5EF4-FFF2-40B4-BE49-F238E27FC236}">
                <a16:creationId xmlns:a16="http://schemas.microsoft.com/office/drawing/2014/main" id="{7F91FDC8-4B49-CF54-8E34-F282B1FF1B2A}"/>
              </a:ext>
            </a:extLst>
          </p:cNvPr>
          <p:cNvSpPr txBox="1"/>
          <p:nvPr/>
        </p:nvSpPr>
        <p:spPr>
          <a:xfrm>
            <a:off x="8634173" y="5503564"/>
            <a:ext cx="879595" cy="365293"/>
          </a:xfrm>
          <a:prstGeom prst="rect">
            <a:avLst/>
          </a:prstGeom>
          <a:noFill/>
        </p:spPr>
        <p:txBody>
          <a:bodyPr wrap="square" rtlCol="0" anchor="ctr" anchorCtr="0">
            <a:spAutoFit/>
          </a:bodyPr>
          <a:lstStyle/>
          <a:p>
            <a:pPr algn="ctr">
              <a:lnSpc>
                <a:spcPct val="95000"/>
              </a:lnSpc>
              <a:spcBef>
                <a:spcPts val="800"/>
              </a:spcBef>
            </a:pPr>
            <a:r>
              <a:rPr lang="en-US" sz="1867">
                <a:solidFill>
                  <a:schemeClr val="accent2"/>
                </a:solidFill>
                <a:cs typeface="Arial" pitchFamily="34" charset="0"/>
              </a:rPr>
              <a:t>15</a:t>
            </a:r>
            <a:r>
              <a:rPr lang="en-US" sz="1400">
                <a:solidFill>
                  <a:schemeClr val="accent2"/>
                </a:solidFill>
                <a:cs typeface="Arial" pitchFamily="34" charset="0"/>
              </a:rPr>
              <a:t>%</a:t>
            </a:r>
            <a:endParaRPr lang="en-US" sz="1867">
              <a:solidFill>
                <a:schemeClr val="accent2"/>
              </a:solidFill>
              <a:cs typeface="Arial" pitchFamily="34" charset="0"/>
            </a:endParaRPr>
          </a:p>
        </p:txBody>
      </p:sp>
      <p:sp>
        <p:nvSpPr>
          <p:cNvPr id="25" name="textruta 24">
            <a:extLst>
              <a:ext uri="{FF2B5EF4-FFF2-40B4-BE49-F238E27FC236}">
                <a16:creationId xmlns:a16="http://schemas.microsoft.com/office/drawing/2014/main" id="{C77EAA4B-82E7-AA00-D725-B73D199BF8E6}"/>
              </a:ext>
            </a:extLst>
          </p:cNvPr>
          <p:cNvSpPr txBox="1"/>
          <p:nvPr/>
        </p:nvSpPr>
        <p:spPr>
          <a:xfrm>
            <a:off x="8249327" y="6138970"/>
            <a:ext cx="1649285" cy="248338"/>
          </a:xfrm>
          <a:prstGeom prst="rect">
            <a:avLst/>
          </a:prstGeom>
          <a:noFill/>
        </p:spPr>
        <p:txBody>
          <a:bodyPr wrap="square" rtlCol="0">
            <a:spAutoFit/>
          </a:bodyPr>
          <a:lstStyle/>
          <a:p>
            <a:pPr algn="ctr">
              <a:lnSpc>
                <a:spcPct val="95000"/>
              </a:lnSpc>
              <a:spcBef>
                <a:spcPts val="800"/>
              </a:spcBef>
            </a:pPr>
            <a:r>
              <a:rPr lang="en-US" sz="1067">
                <a:solidFill>
                  <a:schemeClr val="accent2"/>
                </a:solidFill>
                <a:cs typeface="Arial" pitchFamily="34" charset="0"/>
              </a:rPr>
              <a:t>SEK 7,511m</a:t>
            </a:r>
          </a:p>
        </p:txBody>
      </p:sp>
      <p:graphicFrame>
        <p:nvGraphicFramePr>
          <p:cNvPr id="26" name="Diagram 25">
            <a:extLst>
              <a:ext uri="{FF2B5EF4-FFF2-40B4-BE49-F238E27FC236}">
                <a16:creationId xmlns:a16="http://schemas.microsoft.com/office/drawing/2014/main" id="{F64189F5-527C-4AC7-DF8A-C9A9A7CBA1BA}"/>
              </a:ext>
            </a:extLst>
          </p:cNvPr>
          <p:cNvGraphicFramePr/>
          <p:nvPr/>
        </p:nvGraphicFramePr>
        <p:xfrm>
          <a:off x="9591650" y="5071354"/>
          <a:ext cx="1848055" cy="1232036"/>
        </p:xfrm>
        <a:graphic>
          <a:graphicData uri="http://schemas.openxmlformats.org/drawingml/2006/chart">
            <c:chart xmlns:c="http://schemas.openxmlformats.org/drawingml/2006/chart" xmlns:r="http://schemas.openxmlformats.org/officeDocument/2006/relationships" r:id="rId10"/>
          </a:graphicData>
        </a:graphic>
      </p:graphicFrame>
      <p:sp>
        <p:nvSpPr>
          <p:cNvPr id="27" name="textruta 26">
            <a:extLst>
              <a:ext uri="{FF2B5EF4-FFF2-40B4-BE49-F238E27FC236}">
                <a16:creationId xmlns:a16="http://schemas.microsoft.com/office/drawing/2014/main" id="{B447BE0D-7744-8221-09D1-FA12362C85C1}"/>
              </a:ext>
            </a:extLst>
          </p:cNvPr>
          <p:cNvSpPr txBox="1"/>
          <p:nvPr/>
        </p:nvSpPr>
        <p:spPr>
          <a:xfrm>
            <a:off x="10080235" y="5503564"/>
            <a:ext cx="879595" cy="365293"/>
          </a:xfrm>
          <a:prstGeom prst="rect">
            <a:avLst/>
          </a:prstGeom>
          <a:noFill/>
        </p:spPr>
        <p:txBody>
          <a:bodyPr wrap="square" rtlCol="0" anchor="ctr" anchorCtr="0">
            <a:spAutoFit/>
          </a:bodyPr>
          <a:lstStyle/>
          <a:p>
            <a:pPr algn="ctr">
              <a:lnSpc>
                <a:spcPct val="95000"/>
              </a:lnSpc>
              <a:spcBef>
                <a:spcPts val="800"/>
              </a:spcBef>
            </a:pPr>
            <a:r>
              <a:rPr lang="en-US" sz="1867">
                <a:solidFill>
                  <a:schemeClr val="accent2"/>
                </a:solidFill>
                <a:cs typeface="Arial" pitchFamily="34" charset="0"/>
              </a:rPr>
              <a:t>16</a:t>
            </a:r>
            <a:r>
              <a:rPr lang="en-US" sz="1400">
                <a:solidFill>
                  <a:schemeClr val="accent2"/>
                </a:solidFill>
                <a:cs typeface="Arial" pitchFamily="34" charset="0"/>
              </a:rPr>
              <a:t>%</a:t>
            </a:r>
            <a:endParaRPr lang="en-US" sz="1867">
              <a:solidFill>
                <a:schemeClr val="accent2"/>
              </a:solidFill>
              <a:cs typeface="Arial" pitchFamily="34" charset="0"/>
            </a:endParaRPr>
          </a:p>
        </p:txBody>
      </p:sp>
      <p:sp>
        <p:nvSpPr>
          <p:cNvPr id="28" name="textruta 27">
            <a:extLst>
              <a:ext uri="{FF2B5EF4-FFF2-40B4-BE49-F238E27FC236}">
                <a16:creationId xmlns:a16="http://schemas.microsoft.com/office/drawing/2014/main" id="{A0F9E343-F112-0E49-434B-58B9F9A66B5C}"/>
              </a:ext>
            </a:extLst>
          </p:cNvPr>
          <p:cNvSpPr txBox="1"/>
          <p:nvPr/>
        </p:nvSpPr>
        <p:spPr>
          <a:xfrm>
            <a:off x="9600363" y="6126000"/>
            <a:ext cx="1839341" cy="248338"/>
          </a:xfrm>
          <a:prstGeom prst="rect">
            <a:avLst/>
          </a:prstGeom>
          <a:noFill/>
        </p:spPr>
        <p:txBody>
          <a:bodyPr wrap="square" rtlCol="0">
            <a:spAutoFit/>
          </a:bodyPr>
          <a:lstStyle/>
          <a:p>
            <a:pPr algn="ctr">
              <a:lnSpc>
                <a:spcPct val="95000"/>
              </a:lnSpc>
              <a:spcBef>
                <a:spcPts val="800"/>
              </a:spcBef>
            </a:pPr>
            <a:r>
              <a:rPr lang="en-US" sz="1067">
                <a:solidFill>
                  <a:schemeClr val="accent2"/>
                </a:solidFill>
                <a:cs typeface="Arial" pitchFamily="34" charset="0"/>
              </a:rPr>
              <a:t>Operating margin: 11.7%</a:t>
            </a:r>
          </a:p>
        </p:txBody>
      </p:sp>
      <p:sp>
        <p:nvSpPr>
          <p:cNvPr id="30" name="textruta 29">
            <a:extLst>
              <a:ext uri="{FF2B5EF4-FFF2-40B4-BE49-F238E27FC236}">
                <a16:creationId xmlns:a16="http://schemas.microsoft.com/office/drawing/2014/main" id="{05AFA5E6-3E4D-2DD1-AB81-AC3898875838}"/>
              </a:ext>
            </a:extLst>
          </p:cNvPr>
          <p:cNvSpPr txBox="1"/>
          <p:nvPr/>
        </p:nvSpPr>
        <p:spPr>
          <a:xfrm>
            <a:off x="8452548" y="4832222"/>
            <a:ext cx="1242843" cy="404341"/>
          </a:xfrm>
          <a:prstGeom prst="rect">
            <a:avLst/>
          </a:prstGeom>
          <a:noFill/>
        </p:spPr>
        <p:txBody>
          <a:bodyPr wrap="square" rtlCol="0" anchor="b" anchorCtr="0">
            <a:spAutoFit/>
          </a:bodyPr>
          <a:lstStyle/>
          <a:p>
            <a:pPr algn="ctr">
              <a:lnSpc>
                <a:spcPct val="95000"/>
              </a:lnSpc>
              <a:spcBef>
                <a:spcPts val="800"/>
              </a:spcBef>
            </a:pPr>
            <a:r>
              <a:rPr lang="en-US" sz="1067">
                <a:cs typeface="Arial" pitchFamily="34" charset="0"/>
              </a:rPr>
              <a:t>Share of Group net sales LTM</a:t>
            </a:r>
          </a:p>
        </p:txBody>
      </p:sp>
      <p:sp>
        <p:nvSpPr>
          <p:cNvPr id="32" name="textruta 31">
            <a:extLst>
              <a:ext uri="{FF2B5EF4-FFF2-40B4-BE49-F238E27FC236}">
                <a16:creationId xmlns:a16="http://schemas.microsoft.com/office/drawing/2014/main" id="{DF63E205-1469-A678-1DCA-4C40FC8CF7E5}"/>
              </a:ext>
            </a:extLst>
          </p:cNvPr>
          <p:cNvSpPr txBox="1"/>
          <p:nvPr/>
        </p:nvSpPr>
        <p:spPr>
          <a:xfrm>
            <a:off x="9695391" y="4832222"/>
            <a:ext cx="1649285" cy="404341"/>
          </a:xfrm>
          <a:prstGeom prst="rect">
            <a:avLst/>
          </a:prstGeom>
          <a:noFill/>
        </p:spPr>
        <p:txBody>
          <a:bodyPr wrap="square" rtlCol="0" anchor="b" anchorCtr="0">
            <a:spAutoFit/>
          </a:bodyPr>
          <a:lstStyle/>
          <a:p>
            <a:pPr algn="ctr">
              <a:lnSpc>
                <a:spcPct val="95000"/>
              </a:lnSpc>
              <a:spcBef>
                <a:spcPts val="800"/>
              </a:spcBef>
            </a:pPr>
            <a:r>
              <a:rPr lang="en-US" sz="1067">
                <a:cs typeface="Arial" pitchFamily="34" charset="0"/>
              </a:rPr>
              <a:t>Share of Group</a:t>
            </a:r>
            <a:br>
              <a:rPr lang="en-US" sz="1067">
                <a:cs typeface="Arial" pitchFamily="34" charset="0"/>
              </a:rPr>
            </a:br>
            <a:r>
              <a:rPr lang="en-US" sz="1067">
                <a:cs typeface="Arial" pitchFamily="34" charset="0"/>
              </a:rPr>
              <a:t>operating income</a:t>
            </a:r>
          </a:p>
        </p:txBody>
      </p:sp>
      <p:graphicFrame>
        <p:nvGraphicFramePr>
          <p:cNvPr id="37" name="Diagram 36">
            <a:extLst>
              <a:ext uri="{FF2B5EF4-FFF2-40B4-BE49-F238E27FC236}">
                <a16:creationId xmlns:a16="http://schemas.microsoft.com/office/drawing/2014/main" id="{CADEC1F0-77E5-A4DE-75F8-3BCD07F88D22}"/>
              </a:ext>
            </a:extLst>
          </p:cNvPr>
          <p:cNvGraphicFramePr/>
          <p:nvPr/>
        </p:nvGraphicFramePr>
        <p:xfrm>
          <a:off x="4433834" y="5084325"/>
          <a:ext cx="1848055" cy="1232036"/>
        </p:xfrm>
        <a:graphic>
          <a:graphicData uri="http://schemas.openxmlformats.org/drawingml/2006/chart">
            <c:chart xmlns:c="http://schemas.openxmlformats.org/drawingml/2006/chart" xmlns:r="http://schemas.openxmlformats.org/officeDocument/2006/relationships" r:id="rId11"/>
          </a:graphicData>
        </a:graphic>
      </p:graphicFrame>
      <p:sp>
        <p:nvSpPr>
          <p:cNvPr id="38" name="textruta 37">
            <a:extLst>
              <a:ext uri="{FF2B5EF4-FFF2-40B4-BE49-F238E27FC236}">
                <a16:creationId xmlns:a16="http://schemas.microsoft.com/office/drawing/2014/main" id="{AF0DBCEE-4BFA-C1BC-BE1F-13906A810FD5}"/>
              </a:ext>
            </a:extLst>
          </p:cNvPr>
          <p:cNvSpPr txBox="1"/>
          <p:nvPr/>
        </p:nvSpPr>
        <p:spPr>
          <a:xfrm>
            <a:off x="4922420" y="5503564"/>
            <a:ext cx="879595" cy="365293"/>
          </a:xfrm>
          <a:prstGeom prst="rect">
            <a:avLst/>
          </a:prstGeom>
          <a:noFill/>
        </p:spPr>
        <p:txBody>
          <a:bodyPr wrap="square" rtlCol="0" anchor="ctr" anchorCtr="0">
            <a:spAutoFit/>
          </a:bodyPr>
          <a:lstStyle/>
          <a:p>
            <a:pPr algn="ctr">
              <a:lnSpc>
                <a:spcPct val="95000"/>
              </a:lnSpc>
              <a:spcBef>
                <a:spcPts val="800"/>
              </a:spcBef>
            </a:pPr>
            <a:r>
              <a:rPr lang="en-US" sz="1867">
                <a:solidFill>
                  <a:schemeClr val="accent2"/>
                </a:solidFill>
                <a:cs typeface="Arial" pitchFamily="34" charset="0"/>
              </a:rPr>
              <a:t>25</a:t>
            </a:r>
            <a:r>
              <a:rPr lang="en-US" sz="1400">
                <a:solidFill>
                  <a:schemeClr val="accent2"/>
                </a:solidFill>
                <a:cs typeface="Arial" pitchFamily="34" charset="0"/>
              </a:rPr>
              <a:t>%</a:t>
            </a:r>
            <a:endParaRPr lang="en-US" sz="1867">
              <a:solidFill>
                <a:schemeClr val="accent2"/>
              </a:solidFill>
              <a:cs typeface="Arial" pitchFamily="34" charset="0"/>
            </a:endParaRPr>
          </a:p>
        </p:txBody>
      </p:sp>
      <p:sp>
        <p:nvSpPr>
          <p:cNvPr id="39" name="textruta 38">
            <a:extLst>
              <a:ext uri="{FF2B5EF4-FFF2-40B4-BE49-F238E27FC236}">
                <a16:creationId xmlns:a16="http://schemas.microsoft.com/office/drawing/2014/main" id="{958BF574-E481-40EE-1186-12AFD4415B98}"/>
              </a:ext>
            </a:extLst>
          </p:cNvPr>
          <p:cNvSpPr txBox="1"/>
          <p:nvPr/>
        </p:nvSpPr>
        <p:spPr>
          <a:xfrm>
            <a:off x="4537574" y="6138970"/>
            <a:ext cx="1649285" cy="248338"/>
          </a:xfrm>
          <a:prstGeom prst="rect">
            <a:avLst/>
          </a:prstGeom>
          <a:noFill/>
        </p:spPr>
        <p:txBody>
          <a:bodyPr wrap="square" rtlCol="0">
            <a:spAutoFit/>
          </a:bodyPr>
          <a:lstStyle/>
          <a:p>
            <a:pPr algn="ctr">
              <a:lnSpc>
                <a:spcPct val="95000"/>
              </a:lnSpc>
              <a:spcBef>
                <a:spcPts val="800"/>
              </a:spcBef>
            </a:pPr>
            <a:r>
              <a:rPr lang="en-US" sz="1067">
                <a:solidFill>
                  <a:schemeClr val="accent2"/>
                </a:solidFill>
                <a:cs typeface="Arial" pitchFamily="34" charset="0"/>
              </a:rPr>
              <a:t>SEK 11,991m</a:t>
            </a:r>
          </a:p>
        </p:txBody>
      </p:sp>
      <p:graphicFrame>
        <p:nvGraphicFramePr>
          <p:cNvPr id="40" name="Diagram 39">
            <a:extLst>
              <a:ext uri="{FF2B5EF4-FFF2-40B4-BE49-F238E27FC236}">
                <a16:creationId xmlns:a16="http://schemas.microsoft.com/office/drawing/2014/main" id="{CD2500B5-42A5-6414-0EF6-0C2FABB49AA7}"/>
              </a:ext>
            </a:extLst>
          </p:cNvPr>
          <p:cNvGraphicFramePr/>
          <p:nvPr/>
        </p:nvGraphicFramePr>
        <p:xfrm>
          <a:off x="5879897" y="5071354"/>
          <a:ext cx="1848055" cy="1232036"/>
        </p:xfrm>
        <a:graphic>
          <a:graphicData uri="http://schemas.openxmlformats.org/drawingml/2006/chart">
            <c:chart xmlns:c="http://schemas.openxmlformats.org/drawingml/2006/chart" xmlns:r="http://schemas.openxmlformats.org/officeDocument/2006/relationships" r:id="rId12"/>
          </a:graphicData>
        </a:graphic>
      </p:graphicFrame>
      <p:sp>
        <p:nvSpPr>
          <p:cNvPr id="41" name="textruta 40">
            <a:extLst>
              <a:ext uri="{FF2B5EF4-FFF2-40B4-BE49-F238E27FC236}">
                <a16:creationId xmlns:a16="http://schemas.microsoft.com/office/drawing/2014/main" id="{77835378-B5EC-1A68-B9B1-57586F143674}"/>
              </a:ext>
            </a:extLst>
          </p:cNvPr>
          <p:cNvSpPr txBox="1"/>
          <p:nvPr/>
        </p:nvSpPr>
        <p:spPr>
          <a:xfrm>
            <a:off x="6368481" y="5503564"/>
            <a:ext cx="879595" cy="365293"/>
          </a:xfrm>
          <a:prstGeom prst="rect">
            <a:avLst/>
          </a:prstGeom>
          <a:noFill/>
        </p:spPr>
        <p:txBody>
          <a:bodyPr wrap="square" rtlCol="0" anchor="ctr" anchorCtr="0">
            <a:spAutoFit/>
          </a:bodyPr>
          <a:lstStyle/>
          <a:p>
            <a:pPr algn="ctr">
              <a:lnSpc>
                <a:spcPct val="95000"/>
              </a:lnSpc>
              <a:spcBef>
                <a:spcPts val="800"/>
              </a:spcBef>
            </a:pPr>
            <a:r>
              <a:rPr lang="en-US" sz="1867">
                <a:solidFill>
                  <a:schemeClr val="accent2"/>
                </a:solidFill>
                <a:cs typeface="Arial" pitchFamily="34" charset="0"/>
              </a:rPr>
              <a:t>29</a:t>
            </a:r>
            <a:r>
              <a:rPr lang="en-US" sz="1400">
                <a:solidFill>
                  <a:schemeClr val="accent2"/>
                </a:solidFill>
                <a:cs typeface="Arial" pitchFamily="34" charset="0"/>
              </a:rPr>
              <a:t>%</a:t>
            </a:r>
            <a:endParaRPr lang="en-US" sz="1867">
              <a:solidFill>
                <a:schemeClr val="accent2"/>
              </a:solidFill>
              <a:cs typeface="Arial" pitchFamily="34" charset="0"/>
            </a:endParaRPr>
          </a:p>
        </p:txBody>
      </p:sp>
      <p:sp>
        <p:nvSpPr>
          <p:cNvPr id="42" name="textruta 41">
            <a:extLst>
              <a:ext uri="{FF2B5EF4-FFF2-40B4-BE49-F238E27FC236}">
                <a16:creationId xmlns:a16="http://schemas.microsoft.com/office/drawing/2014/main" id="{23D73FF1-1B36-066E-6ED1-E1AF65DA4B4E}"/>
              </a:ext>
            </a:extLst>
          </p:cNvPr>
          <p:cNvSpPr txBox="1"/>
          <p:nvPr/>
        </p:nvSpPr>
        <p:spPr>
          <a:xfrm>
            <a:off x="5888610" y="6126000"/>
            <a:ext cx="1839341" cy="248338"/>
          </a:xfrm>
          <a:prstGeom prst="rect">
            <a:avLst/>
          </a:prstGeom>
          <a:noFill/>
        </p:spPr>
        <p:txBody>
          <a:bodyPr wrap="square" rtlCol="0">
            <a:spAutoFit/>
          </a:bodyPr>
          <a:lstStyle/>
          <a:p>
            <a:pPr algn="ctr">
              <a:lnSpc>
                <a:spcPct val="95000"/>
              </a:lnSpc>
              <a:spcBef>
                <a:spcPts val="800"/>
              </a:spcBef>
            </a:pPr>
            <a:r>
              <a:rPr lang="en-US" sz="1067">
                <a:solidFill>
                  <a:schemeClr val="accent2"/>
                </a:solidFill>
                <a:cs typeface="Arial" pitchFamily="34" charset="0"/>
              </a:rPr>
              <a:t>Operating margin: 13.6%</a:t>
            </a:r>
          </a:p>
        </p:txBody>
      </p:sp>
      <p:sp>
        <p:nvSpPr>
          <p:cNvPr id="43" name="textruta 42">
            <a:extLst>
              <a:ext uri="{FF2B5EF4-FFF2-40B4-BE49-F238E27FC236}">
                <a16:creationId xmlns:a16="http://schemas.microsoft.com/office/drawing/2014/main" id="{7C83F9DB-94D5-E572-3C00-834EBCF24732}"/>
              </a:ext>
            </a:extLst>
          </p:cNvPr>
          <p:cNvSpPr txBox="1"/>
          <p:nvPr/>
        </p:nvSpPr>
        <p:spPr>
          <a:xfrm>
            <a:off x="4740795" y="4832222"/>
            <a:ext cx="1242843" cy="404341"/>
          </a:xfrm>
          <a:prstGeom prst="rect">
            <a:avLst/>
          </a:prstGeom>
          <a:noFill/>
        </p:spPr>
        <p:txBody>
          <a:bodyPr wrap="square" rtlCol="0" anchor="b" anchorCtr="0">
            <a:spAutoFit/>
          </a:bodyPr>
          <a:lstStyle/>
          <a:p>
            <a:pPr algn="ctr">
              <a:lnSpc>
                <a:spcPct val="95000"/>
              </a:lnSpc>
              <a:spcBef>
                <a:spcPts val="800"/>
              </a:spcBef>
            </a:pPr>
            <a:r>
              <a:rPr lang="en-US" sz="1067">
                <a:cs typeface="Arial" pitchFamily="34" charset="0"/>
              </a:rPr>
              <a:t>Share of Group net sales LTM</a:t>
            </a:r>
          </a:p>
        </p:txBody>
      </p:sp>
      <p:sp>
        <p:nvSpPr>
          <p:cNvPr id="44" name="textruta 43">
            <a:extLst>
              <a:ext uri="{FF2B5EF4-FFF2-40B4-BE49-F238E27FC236}">
                <a16:creationId xmlns:a16="http://schemas.microsoft.com/office/drawing/2014/main" id="{F101C6EE-82E7-0AE9-2F81-43CB2E813C92}"/>
              </a:ext>
            </a:extLst>
          </p:cNvPr>
          <p:cNvSpPr txBox="1"/>
          <p:nvPr/>
        </p:nvSpPr>
        <p:spPr>
          <a:xfrm>
            <a:off x="5983638" y="4832222"/>
            <a:ext cx="1649285" cy="404341"/>
          </a:xfrm>
          <a:prstGeom prst="rect">
            <a:avLst/>
          </a:prstGeom>
          <a:noFill/>
        </p:spPr>
        <p:txBody>
          <a:bodyPr wrap="square" rtlCol="0" anchor="b" anchorCtr="0">
            <a:spAutoFit/>
          </a:bodyPr>
          <a:lstStyle/>
          <a:p>
            <a:pPr algn="ctr">
              <a:lnSpc>
                <a:spcPct val="95000"/>
              </a:lnSpc>
              <a:spcBef>
                <a:spcPts val="800"/>
              </a:spcBef>
            </a:pPr>
            <a:r>
              <a:rPr lang="en-US" sz="1067">
                <a:cs typeface="Arial" pitchFamily="34" charset="0"/>
              </a:rPr>
              <a:t>Share of Group</a:t>
            </a:r>
            <a:br>
              <a:rPr lang="en-US" sz="1067">
                <a:cs typeface="Arial" pitchFamily="34" charset="0"/>
              </a:rPr>
            </a:br>
            <a:r>
              <a:rPr lang="en-US" sz="1067">
                <a:cs typeface="Arial" pitchFamily="34" charset="0"/>
              </a:rPr>
              <a:t>operating income</a:t>
            </a:r>
          </a:p>
        </p:txBody>
      </p:sp>
      <p:graphicFrame>
        <p:nvGraphicFramePr>
          <p:cNvPr id="45" name="Diagram 44">
            <a:extLst>
              <a:ext uri="{FF2B5EF4-FFF2-40B4-BE49-F238E27FC236}">
                <a16:creationId xmlns:a16="http://schemas.microsoft.com/office/drawing/2014/main" id="{FA52D7DB-F165-AFFB-1E8C-C305EFDC7AEE}"/>
              </a:ext>
            </a:extLst>
          </p:cNvPr>
          <p:cNvGraphicFramePr/>
          <p:nvPr/>
        </p:nvGraphicFramePr>
        <p:xfrm>
          <a:off x="737323" y="5084325"/>
          <a:ext cx="1848055" cy="1232036"/>
        </p:xfrm>
        <a:graphic>
          <a:graphicData uri="http://schemas.openxmlformats.org/drawingml/2006/chart">
            <c:chart xmlns:c="http://schemas.openxmlformats.org/drawingml/2006/chart" xmlns:r="http://schemas.openxmlformats.org/officeDocument/2006/relationships" r:id="rId13"/>
          </a:graphicData>
        </a:graphic>
      </p:graphicFrame>
      <p:sp>
        <p:nvSpPr>
          <p:cNvPr id="46" name="textruta 45">
            <a:extLst>
              <a:ext uri="{FF2B5EF4-FFF2-40B4-BE49-F238E27FC236}">
                <a16:creationId xmlns:a16="http://schemas.microsoft.com/office/drawing/2014/main" id="{3413C969-E58C-FA09-95E7-468EC14A890A}"/>
              </a:ext>
            </a:extLst>
          </p:cNvPr>
          <p:cNvSpPr txBox="1"/>
          <p:nvPr/>
        </p:nvSpPr>
        <p:spPr>
          <a:xfrm>
            <a:off x="1225909" y="5503564"/>
            <a:ext cx="879595" cy="365293"/>
          </a:xfrm>
          <a:prstGeom prst="rect">
            <a:avLst/>
          </a:prstGeom>
          <a:noFill/>
        </p:spPr>
        <p:txBody>
          <a:bodyPr wrap="square" rtlCol="0" anchor="ctr" anchorCtr="0">
            <a:spAutoFit/>
          </a:bodyPr>
          <a:lstStyle/>
          <a:p>
            <a:pPr algn="ctr">
              <a:lnSpc>
                <a:spcPct val="95000"/>
              </a:lnSpc>
              <a:spcBef>
                <a:spcPts val="800"/>
              </a:spcBef>
            </a:pPr>
            <a:r>
              <a:rPr lang="en-US" sz="1867">
                <a:solidFill>
                  <a:schemeClr val="accent2"/>
                </a:solidFill>
                <a:cs typeface="Arial" pitchFamily="34" charset="0"/>
              </a:rPr>
              <a:t>60</a:t>
            </a:r>
            <a:r>
              <a:rPr lang="en-US" sz="1400">
                <a:solidFill>
                  <a:schemeClr val="accent2"/>
                </a:solidFill>
                <a:cs typeface="Arial" pitchFamily="34" charset="0"/>
              </a:rPr>
              <a:t>%</a:t>
            </a:r>
            <a:endParaRPr lang="en-US" sz="1867">
              <a:solidFill>
                <a:schemeClr val="accent2"/>
              </a:solidFill>
              <a:cs typeface="Arial" pitchFamily="34" charset="0"/>
            </a:endParaRPr>
          </a:p>
        </p:txBody>
      </p:sp>
      <p:sp>
        <p:nvSpPr>
          <p:cNvPr id="47" name="textruta 46">
            <a:extLst>
              <a:ext uri="{FF2B5EF4-FFF2-40B4-BE49-F238E27FC236}">
                <a16:creationId xmlns:a16="http://schemas.microsoft.com/office/drawing/2014/main" id="{86DB594C-6AF3-F122-0868-8B4243B3086F}"/>
              </a:ext>
            </a:extLst>
          </p:cNvPr>
          <p:cNvSpPr txBox="1"/>
          <p:nvPr/>
        </p:nvSpPr>
        <p:spPr>
          <a:xfrm>
            <a:off x="841063" y="6138970"/>
            <a:ext cx="1649285" cy="248338"/>
          </a:xfrm>
          <a:prstGeom prst="rect">
            <a:avLst/>
          </a:prstGeom>
          <a:noFill/>
        </p:spPr>
        <p:txBody>
          <a:bodyPr wrap="square" rtlCol="0">
            <a:spAutoFit/>
          </a:bodyPr>
          <a:lstStyle/>
          <a:p>
            <a:pPr algn="ctr">
              <a:lnSpc>
                <a:spcPct val="95000"/>
              </a:lnSpc>
              <a:spcBef>
                <a:spcPts val="800"/>
              </a:spcBef>
            </a:pPr>
            <a:r>
              <a:rPr lang="en-US" sz="1067">
                <a:solidFill>
                  <a:schemeClr val="accent2"/>
                </a:solidFill>
                <a:cs typeface="Arial" pitchFamily="34" charset="0"/>
              </a:rPr>
              <a:t>SEK 29,099m</a:t>
            </a:r>
          </a:p>
        </p:txBody>
      </p:sp>
      <p:graphicFrame>
        <p:nvGraphicFramePr>
          <p:cNvPr id="48" name="Diagram 47">
            <a:extLst>
              <a:ext uri="{FF2B5EF4-FFF2-40B4-BE49-F238E27FC236}">
                <a16:creationId xmlns:a16="http://schemas.microsoft.com/office/drawing/2014/main" id="{D10C8297-A76C-DD4E-688E-24FDBC3C28C2}"/>
              </a:ext>
            </a:extLst>
          </p:cNvPr>
          <p:cNvGraphicFramePr/>
          <p:nvPr/>
        </p:nvGraphicFramePr>
        <p:xfrm>
          <a:off x="2183386" y="5071354"/>
          <a:ext cx="1848055" cy="1232036"/>
        </p:xfrm>
        <a:graphic>
          <a:graphicData uri="http://schemas.openxmlformats.org/drawingml/2006/chart">
            <c:chart xmlns:c="http://schemas.openxmlformats.org/drawingml/2006/chart" xmlns:r="http://schemas.openxmlformats.org/officeDocument/2006/relationships" r:id="rId14"/>
          </a:graphicData>
        </a:graphic>
      </p:graphicFrame>
      <p:sp>
        <p:nvSpPr>
          <p:cNvPr id="49" name="textruta 48">
            <a:extLst>
              <a:ext uri="{FF2B5EF4-FFF2-40B4-BE49-F238E27FC236}">
                <a16:creationId xmlns:a16="http://schemas.microsoft.com/office/drawing/2014/main" id="{347DDADD-943C-4FFC-ED5B-14C0002E04D7}"/>
              </a:ext>
            </a:extLst>
          </p:cNvPr>
          <p:cNvSpPr txBox="1"/>
          <p:nvPr/>
        </p:nvSpPr>
        <p:spPr>
          <a:xfrm>
            <a:off x="2671971" y="5503564"/>
            <a:ext cx="879595" cy="365293"/>
          </a:xfrm>
          <a:prstGeom prst="rect">
            <a:avLst/>
          </a:prstGeom>
          <a:noFill/>
        </p:spPr>
        <p:txBody>
          <a:bodyPr wrap="square" rtlCol="0" anchor="ctr" anchorCtr="0">
            <a:spAutoFit/>
          </a:bodyPr>
          <a:lstStyle/>
          <a:p>
            <a:pPr algn="ctr">
              <a:lnSpc>
                <a:spcPct val="95000"/>
              </a:lnSpc>
              <a:spcBef>
                <a:spcPts val="800"/>
              </a:spcBef>
            </a:pPr>
            <a:r>
              <a:rPr lang="en-US" sz="1867">
                <a:solidFill>
                  <a:schemeClr val="accent2"/>
                </a:solidFill>
                <a:cs typeface="Arial" pitchFamily="34" charset="0"/>
              </a:rPr>
              <a:t>62</a:t>
            </a:r>
            <a:r>
              <a:rPr lang="en-US" sz="1400">
                <a:solidFill>
                  <a:schemeClr val="accent2"/>
                </a:solidFill>
                <a:cs typeface="Arial" pitchFamily="34" charset="0"/>
              </a:rPr>
              <a:t>%</a:t>
            </a:r>
            <a:endParaRPr lang="en-US" sz="1867">
              <a:solidFill>
                <a:schemeClr val="accent2"/>
              </a:solidFill>
              <a:cs typeface="Arial" pitchFamily="34" charset="0"/>
            </a:endParaRPr>
          </a:p>
        </p:txBody>
      </p:sp>
      <p:sp>
        <p:nvSpPr>
          <p:cNvPr id="50" name="textruta 49">
            <a:extLst>
              <a:ext uri="{FF2B5EF4-FFF2-40B4-BE49-F238E27FC236}">
                <a16:creationId xmlns:a16="http://schemas.microsoft.com/office/drawing/2014/main" id="{BA21938B-0CCA-5D6F-375B-B9E1D0050951}"/>
              </a:ext>
            </a:extLst>
          </p:cNvPr>
          <p:cNvSpPr txBox="1"/>
          <p:nvPr/>
        </p:nvSpPr>
        <p:spPr>
          <a:xfrm>
            <a:off x="2192099" y="6126000"/>
            <a:ext cx="1839341" cy="248338"/>
          </a:xfrm>
          <a:prstGeom prst="rect">
            <a:avLst/>
          </a:prstGeom>
          <a:noFill/>
        </p:spPr>
        <p:txBody>
          <a:bodyPr wrap="square" rtlCol="0">
            <a:spAutoFit/>
          </a:bodyPr>
          <a:lstStyle/>
          <a:p>
            <a:pPr algn="ctr">
              <a:lnSpc>
                <a:spcPct val="95000"/>
              </a:lnSpc>
              <a:spcBef>
                <a:spcPts val="800"/>
              </a:spcBef>
            </a:pPr>
            <a:r>
              <a:rPr lang="en-US" sz="1067">
                <a:solidFill>
                  <a:schemeClr val="accent2"/>
                </a:solidFill>
                <a:cs typeface="Arial" pitchFamily="34" charset="0"/>
              </a:rPr>
              <a:t>Operating margin: 11.8%</a:t>
            </a:r>
          </a:p>
        </p:txBody>
      </p:sp>
      <p:sp>
        <p:nvSpPr>
          <p:cNvPr id="51" name="textruta 50">
            <a:extLst>
              <a:ext uri="{FF2B5EF4-FFF2-40B4-BE49-F238E27FC236}">
                <a16:creationId xmlns:a16="http://schemas.microsoft.com/office/drawing/2014/main" id="{542FBE7E-E983-F953-83DC-CE66C0AB2242}"/>
              </a:ext>
            </a:extLst>
          </p:cNvPr>
          <p:cNvSpPr txBox="1"/>
          <p:nvPr/>
        </p:nvSpPr>
        <p:spPr>
          <a:xfrm>
            <a:off x="1044284" y="4832222"/>
            <a:ext cx="1242843" cy="404341"/>
          </a:xfrm>
          <a:prstGeom prst="rect">
            <a:avLst/>
          </a:prstGeom>
          <a:noFill/>
        </p:spPr>
        <p:txBody>
          <a:bodyPr wrap="square" rtlCol="0" anchor="b" anchorCtr="0">
            <a:spAutoFit/>
          </a:bodyPr>
          <a:lstStyle/>
          <a:p>
            <a:pPr algn="ctr">
              <a:lnSpc>
                <a:spcPct val="95000"/>
              </a:lnSpc>
              <a:spcBef>
                <a:spcPts val="800"/>
              </a:spcBef>
            </a:pPr>
            <a:r>
              <a:rPr lang="en-US" sz="1067">
                <a:cs typeface="Arial" pitchFamily="34" charset="0"/>
              </a:rPr>
              <a:t>Share of Group net sales LTM</a:t>
            </a:r>
          </a:p>
        </p:txBody>
      </p:sp>
      <p:sp>
        <p:nvSpPr>
          <p:cNvPr id="52" name="textruta 51">
            <a:extLst>
              <a:ext uri="{FF2B5EF4-FFF2-40B4-BE49-F238E27FC236}">
                <a16:creationId xmlns:a16="http://schemas.microsoft.com/office/drawing/2014/main" id="{A0136FBE-4BD4-549D-BA01-B1208B953D17}"/>
              </a:ext>
            </a:extLst>
          </p:cNvPr>
          <p:cNvSpPr txBox="1"/>
          <p:nvPr/>
        </p:nvSpPr>
        <p:spPr>
          <a:xfrm>
            <a:off x="2287127" y="4832222"/>
            <a:ext cx="1649285" cy="404341"/>
          </a:xfrm>
          <a:prstGeom prst="rect">
            <a:avLst/>
          </a:prstGeom>
          <a:noFill/>
        </p:spPr>
        <p:txBody>
          <a:bodyPr wrap="square" rtlCol="0" anchor="b" anchorCtr="0">
            <a:spAutoFit/>
          </a:bodyPr>
          <a:lstStyle/>
          <a:p>
            <a:pPr algn="ctr">
              <a:lnSpc>
                <a:spcPct val="95000"/>
              </a:lnSpc>
              <a:spcBef>
                <a:spcPts val="800"/>
              </a:spcBef>
            </a:pPr>
            <a:r>
              <a:rPr lang="en-US" sz="1067">
                <a:cs typeface="Arial" pitchFamily="34" charset="0"/>
              </a:rPr>
              <a:t>Share of Group</a:t>
            </a:r>
            <a:br>
              <a:rPr lang="en-US" sz="1067">
                <a:cs typeface="Arial" pitchFamily="34" charset="0"/>
              </a:rPr>
            </a:br>
            <a:r>
              <a:rPr lang="en-US" sz="1067">
                <a:cs typeface="Arial" pitchFamily="34" charset="0"/>
              </a:rPr>
              <a:t>operating income</a:t>
            </a:r>
          </a:p>
        </p:txBody>
      </p:sp>
      <p:sp>
        <p:nvSpPr>
          <p:cNvPr id="2" name="TextBox 1">
            <a:extLst>
              <a:ext uri="{FF2B5EF4-FFF2-40B4-BE49-F238E27FC236}">
                <a16:creationId xmlns:a16="http://schemas.microsoft.com/office/drawing/2014/main" id="{C163106D-73C6-43CD-976A-2BD34266333E}"/>
              </a:ext>
            </a:extLst>
          </p:cNvPr>
          <p:cNvSpPr txBox="1"/>
          <p:nvPr/>
        </p:nvSpPr>
        <p:spPr>
          <a:xfrm>
            <a:off x="514773" y="6492725"/>
            <a:ext cx="2499402" cy="170239"/>
          </a:xfrm>
          <a:prstGeom prst="rect">
            <a:avLst/>
          </a:prstGeom>
          <a:noFill/>
        </p:spPr>
        <p:txBody>
          <a:bodyPr wrap="none" rtlCol="0">
            <a:spAutoFit/>
          </a:bodyPr>
          <a:lstStyle/>
          <a:p>
            <a:pPr>
              <a:lnSpc>
                <a:spcPct val="95000"/>
              </a:lnSpc>
              <a:spcBef>
                <a:spcPts val="800"/>
              </a:spcBef>
            </a:pPr>
            <a:r>
              <a:rPr lang="en-US" sz="533" i="1">
                <a:solidFill>
                  <a:schemeClr val="bg1">
                    <a:lumMod val="50000"/>
                  </a:schemeClr>
                </a:solidFill>
                <a:cs typeface="Arial" pitchFamily="34" charset="0"/>
              </a:rPr>
              <a:t>Note: Divisional EBIT does not sum up to 100% due to group common costs</a:t>
            </a:r>
          </a:p>
        </p:txBody>
      </p:sp>
    </p:spTree>
    <p:extLst>
      <p:ext uri="{BB962C8B-B14F-4D97-AF65-F5344CB8AC3E}">
        <p14:creationId xmlns:p14="http://schemas.microsoft.com/office/powerpoint/2010/main" val="73212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20FC1-C1F8-7CF9-021B-17C96E2A61A6}"/>
              </a:ext>
            </a:extLst>
          </p:cNvPr>
          <p:cNvSpPr>
            <a:spLocks noGrp="1"/>
          </p:cNvSpPr>
          <p:nvPr>
            <p:ph type="title"/>
          </p:nvPr>
        </p:nvSpPr>
        <p:spPr>
          <a:xfrm>
            <a:off x="700016" y="110950"/>
            <a:ext cx="10515600" cy="1046342"/>
          </a:xfrm>
        </p:spPr>
        <p:txBody>
          <a:bodyPr>
            <a:noAutofit/>
          </a:bodyPr>
          <a:lstStyle/>
          <a:p>
            <a:r>
              <a:rPr lang="en-US" sz="4800" b="1" dirty="0">
                <a:latin typeface="Arial"/>
                <a:cs typeface="Calibri Light"/>
              </a:rPr>
              <a:t>AI Lab: Activities &amp; Tech stacks</a:t>
            </a:r>
            <a:endParaRPr lang="en-US" sz="4800" b="1" dirty="0">
              <a:latin typeface="Arial"/>
            </a:endParaRPr>
          </a:p>
        </p:txBody>
      </p:sp>
      <p:pic>
        <p:nvPicPr>
          <p:cNvPr id="4" name="Picture 4" descr="Diagram, text&#10;&#10;Description automatically generated">
            <a:extLst>
              <a:ext uri="{FF2B5EF4-FFF2-40B4-BE49-F238E27FC236}">
                <a16:creationId xmlns:a16="http://schemas.microsoft.com/office/drawing/2014/main" id="{C69D5DED-69D5-6EDE-CC88-B4548F259009}"/>
              </a:ext>
            </a:extLst>
          </p:cNvPr>
          <p:cNvPicPr>
            <a:picLocks noGrp="1" noChangeAspect="1"/>
          </p:cNvPicPr>
          <p:nvPr>
            <p:ph idx="1"/>
          </p:nvPr>
        </p:nvPicPr>
        <p:blipFill>
          <a:blip r:embed="rId2"/>
          <a:stretch>
            <a:fillRect/>
          </a:stretch>
        </p:blipFill>
        <p:spPr>
          <a:xfrm>
            <a:off x="368967" y="1517337"/>
            <a:ext cx="6086837" cy="5229713"/>
          </a:xfrm>
        </p:spPr>
      </p:pic>
      <p:pic>
        <p:nvPicPr>
          <p:cNvPr id="6" name="Picture 6">
            <a:extLst>
              <a:ext uri="{FF2B5EF4-FFF2-40B4-BE49-F238E27FC236}">
                <a16:creationId xmlns:a16="http://schemas.microsoft.com/office/drawing/2014/main" id="{0BB1BB6B-7C3A-4A3A-AA5B-DEF8C86418F2}"/>
              </a:ext>
            </a:extLst>
          </p:cNvPr>
          <p:cNvPicPr>
            <a:picLocks noChangeAspect="1"/>
          </p:cNvPicPr>
          <p:nvPr/>
        </p:nvPicPr>
        <p:blipFill>
          <a:blip r:embed="rId3"/>
          <a:stretch>
            <a:fillRect/>
          </a:stretch>
        </p:blipFill>
        <p:spPr>
          <a:xfrm>
            <a:off x="9653673" y="5068238"/>
            <a:ext cx="1845670" cy="1295726"/>
          </a:xfrm>
          <a:prstGeom prst="rect">
            <a:avLst/>
          </a:prstGeom>
        </p:spPr>
      </p:pic>
      <p:pic>
        <p:nvPicPr>
          <p:cNvPr id="7" name="Picture 7" descr="Graphical user interface&#10;&#10;Description automatically generated">
            <a:extLst>
              <a:ext uri="{FF2B5EF4-FFF2-40B4-BE49-F238E27FC236}">
                <a16:creationId xmlns:a16="http://schemas.microsoft.com/office/drawing/2014/main" id="{2298474C-B651-25D0-3B26-CF2723A6FF87}"/>
              </a:ext>
            </a:extLst>
          </p:cNvPr>
          <p:cNvPicPr>
            <a:picLocks noChangeAspect="1"/>
          </p:cNvPicPr>
          <p:nvPr/>
        </p:nvPicPr>
        <p:blipFill>
          <a:blip r:embed="rId4"/>
          <a:stretch>
            <a:fillRect/>
          </a:stretch>
        </p:blipFill>
        <p:spPr>
          <a:xfrm>
            <a:off x="6688667" y="4220105"/>
            <a:ext cx="2743200" cy="2188278"/>
          </a:xfrm>
          <a:prstGeom prst="rect">
            <a:avLst/>
          </a:prstGeom>
        </p:spPr>
      </p:pic>
      <p:pic>
        <p:nvPicPr>
          <p:cNvPr id="8" name="Picture 8" descr="A picture containing tree, outdoor, person, forest&#10;&#10;Description automatically generated">
            <a:extLst>
              <a:ext uri="{FF2B5EF4-FFF2-40B4-BE49-F238E27FC236}">
                <a16:creationId xmlns:a16="http://schemas.microsoft.com/office/drawing/2014/main" id="{38C1F079-3425-0BFA-C428-7C83865B0948}"/>
              </a:ext>
            </a:extLst>
          </p:cNvPr>
          <p:cNvPicPr>
            <a:picLocks noChangeAspect="1"/>
          </p:cNvPicPr>
          <p:nvPr/>
        </p:nvPicPr>
        <p:blipFill>
          <a:blip r:embed="rId5"/>
          <a:stretch>
            <a:fillRect/>
          </a:stretch>
        </p:blipFill>
        <p:spPr>
          <a:xfrm>
            <a:off x="9522354" y="4217811"/>
            <a:ext cx="1026936" cy="708378"/>
          </a:xfrm>
          <a:prstGeom prst="rect">
            <a:avLst/>
          </a:prstGeom>
        </p:spPr>
      </p:pic>
      <p:pic>
        <p:nvPicPr>
          <p:cNvPr id="11" name="Picture 6" descr="Logo&#10;&#10;Description automatically generated">
            <a:extLst>
              <a:ext uri="{FF2B5EF4-FFF2-40B4-BE49-F238E27FC236}">
                <a16:creationId xmlns:a16="http://schemas.microsoft.com/office/drawing/2014/main" id="{CC016085-CDAA-2DA6-A12E-194887087E32}"/>
              </a:ext>
            </a:extLst>
          </p:cNvPr>
          <p:cNvPicPr>
            <a:picLocks noChangeAspect="1"/>
          </p:cNvPicPr>
          <p:nvPr/>
        </p:nvPicPr>
        <p:blipFill>
          <a:blip r:embed="rId6"/>
          <a:stretch>
            <a:fillRect/>
          </a:stretch>
        </p:blipFill>
        <p:spPr>
          <a:xfrm>
            <a:off x="10547852" y="4138939"/>
            <a:ext cx="1335763" cy="870184"/>
          </a:xfrm>
          <a:prstGeom prst="rect">
            <a:avLst/>
          </a:prstGeom>
        </p:spPr>
      </p:pic>
      <p:pic>
        <p:nvPicPr>
          <p:cNvPr id="5" name="Picture 8" descr="Logo, company name&#10;&#10;Description automatically generated">
            <a:extLst>
              <a:ext uri="{FF2B5EF4-FFF2-40B4-BE49-F238E27FC236}">
                <a16:creationId xmlns:a16="http://schemas.microsoft.com/office/drawing/2014/main" id="{630D9F10-B882-EABA-ACAB-E9D805C70E63}"/>
              </a:ext>
            </a:extLst>
          </p:cNvPr>
          <p:cNvPicPr>
            <a:picLocks noChangeAspect="1"/>
          </p:cNvPicPr>
          <p:nvPr/>
        </p:nvPicPr>
        <p:blipFill>
          <a:blip r:embed="rId7"/>
          <a:stretch>
            <a:fillRect/>
          </a:stretch>
        </p:blipFill>
        <p:spPr>
          <a:xfrm>
            <a:off x="6684660" y="1297248"/>
            <a:ext cx="3569184" cy="1442360"/>
          </a:xfrm>
          <a:prstGeom prst="rect">
            <a:avLst/>
          </a:prstGeom>
        </p:spPr>
      </p:pic>
      <p:pic>
        <p:nvPicPr>
          <p:cNvPr id="9" name="Picture 9" descr="Logo, company name&#10;&#10;Description automatically generated">
            <a:extLst>
              <a:ext uri="{FF2B5EF4-FFF2-40B4-BE49-F238E27FC236}">
                <a16:creationId xmlns:a16="http://schemas.microsoft.com/office/drawing/2014/main" id="{BA8510CD-FDD5-7529-5A4A-E0BEFF76DA88}"/>
              </a:ext>
            </a:extLst>
          </p:cNvPr>
          <p:cNvPicPr>
            <a:picLocks noChangeAspect="1"/>
          </p:cNvPicPr>
          <p:nvPr/>
        </p:nvPicPr>
        <p:blipFill>
          <a:blip r:embed="rId8"/>
          <a:stretch>
            <a:fillRect/>
          </a:stretch>
        </p:blipFill>
        <p:spPr>
          <a:xfrm>
            <a:off x="6801213" y="2976489"/>
            <a:ext cx="1253665" cy="660716"/>
          </a:xfrm>
          <a:prstGeom prst="rect">
            <a:avLst/>
          </a:prstGeom>
        </p:spPr>
      </p:pic>
      <p:pic>
        <p:nvPicPr>
          <p:cNvPr id="10" name="Picture 11">
            <a:extLst>
              <a:ext uri="{FF2B5EF4-FFF2-40B4-BE49-F238E27FC236}">
                <a16:creationId xmlns:a16="http://schemas.microsoft.com/office/drawing/2014/main" id="{A43ABA69-23F2-24B3-FED2-A5807AAA440B}"/>
              </a:ext>
            </a:extLst>
          </p:cNvPr>
          <p:cNvPicPr>
            <a:picLocks noChangeAspect="1"/>
          </p:cNvPicPr>
          <p:nvPr/>
        </p:nvPicPr>
        <p:blipFill>
          <a:blip r:embed="rId9"/>
          <a:stretch>
            <a:fillRect/>
          </a:stretch>
        </p:blipFill>
        <p:spPr>
          <a:xfrm>
            <a:off x="8839138" y="2738393"/>
            <a:ext cx="1198556" cy="709009"/>
          </a:xfrm>
          <a:prstGeom prst="rect">
            <a:avLst/>
          </a:prstGeom>
        </p:spPr>
      </p:pic>
      <p:pic>
        <p:nvPicPr>
          <p:cNvPr id="12" name="Picture 12">
            <a:extLst>
              <a:ext uri="{FF2B5EF4-FFF2-40B4-BE49-F238E27FC236}">
                <a16:creationId xmlns:a16="http://schemas.microsoft.com/office/drawing/2014/main" id="{AC2C081C-3A8F-3932-74AF-6E084BEEEE10}"/>
              </a:ext>
            </a:extLst>
          </p:cNvPr>
          <p:cNvPicPr>
            <a:picLocks noChangeAspect="1"/>
          </p:cNvPicPr>
          <p:nvPr/>
        </p:nvPicPr>
        <p:blipFill>
          <a:blip r:embed="rId10"/>
          <a:stretch>
            <a:fillRect/>
          </a:stretch>
        </p:blipFill>
        <p:spPr>
          <a:xfrm>
            <a:off x="11215616" y="1441037"/>
            <a:ext cx="603276" cy="602185"/>
          </a:xfrm>
          <a:prstGeom prst="rect">
            <a:avLst/>
          </a:prstGeom>
        </p:spPr>
      </p:pic>
      <p:pic>
        <p:nvPicPr>
          <p:cNvPr id="13" name="Picture 13">
            <a:extLst>
              <a:ext uri="{FF2B5EF4-FFF2-40B4-BE49-F238E27FC236}">
                <a16:creationId xmlns:a16="http://schemas.microsoft.com/office/drawing/2014/main" id="{B22CE396-A2E1-94CE-D72C-0E708E885451}"/>
              </a:ext>
            </a:extLst>
          </p:cNvPr>
          <p:cNvPicPr>
            <a:picLocks noChangeAspect="1"/>
          </p:cNvPicPr>
          <p:nvPr/>
        </p:nvPicPr>
        <p:blipFill>
          <a:blip r:embed="rId11"/>
          <a:stretch>
            <a:fillRect/>
          </a:stretch>
        </p:blipFill>
        <p:spPr>
          <a:xfrm>
            <a:off x="10268022" y="1504477"/>
            <a:ext cx="602185" cy="649809"/>
          </a:xfrm>
          <a:prstGeom prst="rect">
            <a:avLst/>
          </a:prstGeom>
        </p:spPr>
      </p:pic>
      <p:pic>
        <p:nvPicPr>
          <p:cNvPr id="15" name="Picture 15" descr="Logo, icon&#10;&#10;Description automatically generated">
            <a:extLst>
              <a:ext uri="{FF2B5EF4-FFF2-40B4-BE49-F238E27FC236}">
                <a16:creationId xmlns:a16="http://schemas.microsoft.com/office/drawing/2014/main" id="{35E325C4-59D8-AEC5-A390-6FFF0223AF88}"/>
              </a:ext>
            </a:extLst>
          </p:cNvPr>
          <p:cNvPicPr>
            <a:picLocks noChangeAspect="1"/>
          </p:cNvPicPr>
          <p:nvPr/>
        </p:nvPicPr>
        <p:blipFill>
          <a:blip r:embed="rId12"/>
          <a:stretch>
            <a:fillRect/>
          </a:stretch>
        </p:blipFill>
        <p:spPr>
          <a:xfrm>
            <a:off x="10779686" y="2472027"/>
            <a:ext cx="791036" cy="906475"/>
          </a:xfrm>
          <a:prstGeom prst="rect">
            <a:avLst/>
          </a:prstGeom>
        </p:spPr>
      </p:pic>
    </p:spTree>
    <p:extLst>
      <p:ext uri="{BB962C8B-B14F-4D97-AF65-F5344CB8AC3E}">
        <p14:creationId xmlns:p14="http://schemas.microsoft.com/office/powerpoint/2010/main" val="3383619907"/>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C3CB8-EAC3-FA2C-A2C0-39FAEA0CD3F7}"/>
              </a:ext>
            </a:extLst>
          </p:cNvPr>
          <p:cNvSpPr>
            <a:spLocks noGrp="1"/>
          </p:cNvSpPr>
          <p:nvPr>
            <p:ph type="title"/>
          </p:nvPr>
        </p:nvSpPr>
        <p:spPr>
          <a:xfrm>
            <a:off x="701644" y="-226673"/>
            <a:ext cx="8559600" cy="1337563"/>
          </a:xfrm>
        </p:spPr>
        <p:txBody>
          <a:bodyPr>
            <a:normAutofit/>
          </a:bodyPr>
          <a:lstStyle/>
          <a:p>
            <a:r>
              <a:rPr lang="en-US" sz="4800" b="1" dirty="0">
                <a:cs typeface="Calibri Light"/>
              </a:rPr>
              <a:t>AI as tool for </a:t>
            </a:r>
            <a:r>
              <a:rPr lang="en-US" sz="4800" b="1" dirty="0" err="1">
                <a:cs typeface="Calibri Light"/>
              </a:rPr>
              <a:t>RnD</a:t>
            </a:r>
            <a:r>
              <a:rPr lang="en-US" sz="4800" b="1" dirty="0">
                <a:cs typeface="Calibri Light"/>
              </a:rPr>
              <a:t> </a:t>
            </a:r>
            <a:endParaRPr lang="en-US" sz="4800" b="1" dirty="0"/>
          </a:p>
        </p:txBody>
      </p:sp>
      <p:pic>
        <p:nvPicPr>
          <p:cNvPr id="4" name="Graphic 4" descr="Chat with solid fill">
            <a:extLst>
              <a:ext uri="{FF2B5EF4-FFF2-40B4-BE49-F238E27FC236}">
                <a16:creationId xmlns:a16="http://schemas.microsoft.com/office/drawing/2014/main" id="{2B92FC5F-35C9-5480-3145-7DF3C3BCDC80}"/>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241398" y="2112975"/>
            <a:ext cx="1100537" cy="1106354"/>
          </a:xfrm>
        </p:spPr>
      </p:pic>
      <p:pic>
        <p:nvPicPr>
          <p:cNvPr id="5" name="Graphic 5" descr="Security camera with solid fill">
            <a:extLst>
              <a:ext uri="{FF2B5EF4-FFF2-40B4-BE49-F238E27FC236}">
                <a16:creationId xmlns:a16="http://schemas.microsoft.com/office/drawing/2014/main" id="{73AA8924-C40C-23F3-AAC8-AF2C98DC34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78678" y="2023662"/>
            <a:ext cx="1170339" cy="1170339"/>
          </a:xfrm>
          <a:prstGeom prst="rect">
            <a:avLst/>
          </a:prstGeom>
        </p:spPr>
      </p:pic>
      <p:sp>
        <p:nvSpPr>
          <p:cNvPr id="6" name="TextBox 5">
            <a:extLst>
              <a:ext uri="{FF2B5EF4-FFF2-40B4-BE49-F238E27FC236}">
                <a16:creationId xmlns:a16="http://schemas.microsoft.com/office/drawing/2014/main" id="{6C6BEAA7-3785-CBC9-045D-57520C00A210}"/>
              </a:ext>
            </a:extLst>
          </p:cNvPr>
          <p:cNvSpPr txBox="1"/>
          <p:nvPr/>
        </p:nvSpPr>
        <p:spPr>
          <a:xfrm>
            <a:off x="3746015" y="4036854"/>
            <a:ext cx="3473279" cy="12228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7" name="TextBox 6">
            <a:extLst>
              <a:ext uri="{FF2B5EF4-FFF2-40B4-BE49-F238E27FC236}">
                <a16:creationId xmlns:a16="http://schemas.microsoft.com/office/drawing/2014/main" id="{CC62FDF2-1FD2-1934-B6C1-62AFFBD2DEA6}"/>
              </a:ext>
            </a:extLst>
          </p:cNvPr>
          <p:cNvSpPr txBox="1"/>
          <p:nvPr/>
        </p:nvSpPr>
        <p:spPr>
          <a:xfrm>
            <a:off x="116336" y="3431908"/>
            <a:ext cx="4462133"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0070C0"/>
                </a:solidFill>
                <a:cs typeface="Calibri"/>
              </a:rPr>
              <a:t>AI enabled Services:</a:t>
            </a:r>
          </a:p>
          <a:p>
            <a:pPr marL="285750" indent="-285750">
              <a:buFont typeface="Wingdings"/>
              <a:buChar char="Ø"/>
            </a:pPr>
            <a:r>
              <a:rPr lang="en-US">
                <a:cs typeface="Calibri"/>
              </a:rPr>
              <a:t>Chatbot/assistant, vision services</a:t>
            </a:r>
          </a:p>
        </p:txBody>
      </p:sp>
      <p:pic>
        <p:nvPicPr>
          <p:cNvPr id="8" name="Picture 8" descr="A picture containing icon&#10;&#10;Description automatically generated">
            <a:extLst>
              <a:ext uri="{FF2B5EF4-FFF2-40B4-BE49-F238E27FC236}">
                <a16:creationId xmlns:a16="http://schemas.microsoft.com/office/drawing/2014/main" id="{609E6041-E09C-5544-9D78-7DEA87638F70}"/>
              </a:ext>
            </a:extLst>
          </p:cNvPr>
          <p:cNvPicPr>
            <a:picLocks noChangeAspect="1"/>
          </p:cNvPicPr>
          <p:nvPr/>
        </p:nvPicPr>
        <p:blipFill>
          <a:blip r:embed="rId6"/>
          <a:stretch>
            <a:fillRect/>
          </a:stretch>
        </p:blipFill>
        <p:spPr>
          <a:xfrm>
            <a:off x="4519976" y="2110479"/>
            <a:ext cx="959118" cy="996709"/>
          </a:xfrm>
          <a:prstGeom prst="rect">
            <a:avLst/>
          </a:prstGeom>
        </p:spPr>
      </p:pic>
      <p:sp>
        <p:nvSpPr>
          <p:cNvPr id="9" name="TextBox 8">
            <a:extLst>
              <a:ext uri="{FF2B5EF4-FFF2-40B4-BE49-F238E27FC236}">
                <a16:creationId xmlns:a16="http://schemas.microsoft.com/office/drawing/2014/main" id="{21D02C9E-54ED-5E8A-265A-D6467CF1D408}"/>
              </a:ext>
            </a:extLst>
          </p:cNvPr>
          <p:cNvSpPr txBox="1"/>
          <p:nvPr/>
        </p:nvSpPr>
        <p:spPr>
          <a:xfrm>
            <a:off x="4263709" y="3391189"/>
            <a:ext cx="327550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70C0"/>
                </a:solidFill>
                <a:cs typeface="Calibri"/>
              </a:rPr>
              <a:t>AI embedded devices:</a:t>
            </a:r>
          </a:p>
          <a:p>
            <a:pPr marL="285750" indent="-285750">
              <a:buFont typeface="Wingdings"/>
              <a:buChar char="Ø"/>
            </a:pPr>
            <a:r>
              <a:rPr lang="en-US" dirty="0">
                <a:cs typeface="Calibri"/>
              </a:rPr>
              <a:t>intelligent machines, devices with </a:t>
            </a:r>
            <a:r>
              <a:rPr lang="en-US" dirty="0" err="1">
                <a:cs typeface="Calibri"/>
              </a:rPr>
              <a:t>tinyML</a:t>
            </a:r>
            <a:r>
              <a:rPr lang="en-US" dirty="0">
                <a:cs typeface="Calibri"/>
              </a:rPr>
              <a:t>/EdgeAI</a:t>
            </a:r>
          </a:p>
          <a:p>
            <a:endParaRPr lang="en-US" dirty="0">
              <a:solidFill>
                <a:srgbClr val="000000"/>
              </a:solidFill>
              <a:cs typeface="Calibri"/>
            </a:endParaRPr>
          </a:p>
          <a:p>
            <a:endParaRPr lang="en-US" dirty="0">
              <a:solidFill>
                <a:srgbClr val="000000"/>
              </a:solidFill>
              <a:cs typeface="Calibri"/>
            </a:endParaRPr>
          </a:p>
        </p:txBody>
      </p:sp>
      <p:pic>
        <p:nvPicPr>
          <p:cNvPr id="10" name="Graphic 10" descr="Processor with solid fill">
            <a:extLst>
              <a:ext uri="{FF2B5EF4-FFF2-40B4-BE49-F238E27FC236}">
                <a16:creationId xmlns:a16="http://schemas.microsoft.com/office/drawing/2014/main" id="{19F6FE1C-223D-1C93-778B-A3282D192D2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39915" y="2110914"/>
            <a:ext cx="1030735" cy="1030735"/>
          </a:xfrm>
          <a:prstGeom prst="rect">
            <a:avLst/>
          </a:prstGeom>
        </p:spPr>
      </p:pic>
      <p:sp>
        <p:nvSpPr>
          <p:cNvPr id="11" name="TextBox 10">
            <a:extLst>
              <a:ext uri="{FF2B5EF4-FFF2-40B4-BE49-F238E27FC236}">
                <a16:creationId xmlns:a16="http://schemas.microsoft.com/office/drawing/2014/main" id="{5D7F4174-10BA-21AC-8BC9-1FCE703342E4}"/>
              </a:ext>
            </a:extLst>
          </p:cNvPr>
          <p:cNvSpPr txBox="1"/>
          <p:nvPr/>
        </p:nvSpPr>
        <p:spPr>
          <a:xfrm>
            <a:off x="8032991" y="3391188"/>
            <a:ext cx="384555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0070C0"/>
                </a:solidFill>
                <a:cs typeface="Calibri"/>
              </a:rPr>
              <a:t>AI as tool for </a:t>
            </a:r>
            <a:r>
              <a:rPr lang="en-US" sz="2400" err="1">
                <a:solidFill>
                  <a:srgbClr val="0070C0"/>
                </a:solidFill>
                <a:cs typeface="Calibri"/>
              </a:rPr>
              <a:t>RnD</a:t>
            </a:r>
            <a:r>
              <a:rPr lang="en-US" sz="2400">
                <a:solidFill>
                  <a:srgbClr val="0070C0"/>
                </a:solidFill>
                <a:cs typeface="Calibri"/>
              </a:rPr>
              <a:t>:</a:t>
            </a:r>
          </a:p>
          <a:p>
            <a:pPr marL="285750" indent="-285750">
              <a:buFont typeface="Wingdings"/>
              <a:buChar char="Ø"/>
            </a:pPr>
            <a:r>
              <a:rPr lang="en-US">
                <a:cs typeface="Calibri"/>
              </a:rPr>
              <a:t>analytics, prediction, optimization, developing future products/services</a:t>
            </a:r>
          </a:p>
        </p:txBody>
      </p:sp>
      <p:pic>
        <p:nvPicPr>
          <p:cNvPr id="12" name="Graphic 12" descr="Research with solid fill">
            <a:extLst>
              <a:ext uri="{FF2B5EF4-FFF2-40B4-BE49-F238E27FC236}">
                <a16:creationId xmlns:a16="http://schemas.microsoft.com/office/drawing/2014/main" id="{E9900DF7-5095-14D1-0698-F0AB5E915B2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35319" y="2279602"/>
            <a:ext cx="914400" cy="914400"/>
          </a:xfrm>
          <a:prstGeom prst="rect">
            <a:avLst/>
          </a:prstGeom>
        </p:spPr>
      </p:pic>
      <p:pic>
        <p:nvPicPr>
          <p:cNvPr id="14" name="Graphic 14" descr="Good Idea with solid fill">
            <a:extLst>
              <a:ext uri="{FF2B5EF4-FFF2-40B4-BE49-F238E27FC236}">
                <a16:creationId xmlns:a16="http://schemas.microsoft.com/office/drawing/2014/main" id="{4FCCADB3-4420-CA6D-E886-037672D2499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779868" y="2227250"/>
            <a:ext cx="914400" cy="914400"/>
          </a:xfrm>
          <a:prstGeom prst="rect">
            <a:avLst/>
          </a:prstGeom>
        </p:spPr>
      </p:pic>
      <p:pic>
        <p:nvPicPr>
          <p:cNvPr id="15" name="Graphic 15" descr="Right pointing backhand index with solid fill">
            <a:extLst>
              <a:ext uri="{FF2B5EF4-FFF2-40B4-BE49-F238E27FC236}">
                <a16:creationId xmlns:a16="http://schemas.microsoft.com/office/drawing/2014/main" id="{1DD0CFE4-3AAA-42EE-CBF4-D4261552595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7340000">
            <a:off x="8214876" y="4740935"/>
            <a:ext cx="1461457" cy="1461600"/>
          </a:xfrm>
          <a:prstGeom prst="rect">
            <a:avLst/>
          </a:prstGeom>
        </p:spPr>
      </p:pic>
      <p:sp>
        <p:nvSpPr>
          <p:cNvPr id="16" name="TextBox 15">
            <a:extLst>
              <a:ext uri="{FF2B5EF4-FFF2-40B4-BE49-F238E27FC236}">
                <a16:creationId xmlns:a16="http://schemas.microsoft.com/office/drawing/2014/main" id="{85307574-996B-0A45-C213-637E1250AAAF}"/>
              </a:ext>
            </a:extLst>
          </p:cNvPr>
          <p:cNvSpPr txBox="1"/>
          <p:nvPr/>
        </p:nvSpPr>
        <p:spPr>
          <a:xfrm>
            <a:off x="7253129" y="5941649"/>
            <a:ext cx="468317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FF0000"/>
                </a:solidFill>
                <a:cs typeface="Calibri"/>
              </a:rPr>
              <a:t>Focus of today's presentation</a:t>
            </a:r>
          </a:p>
        </p:txBody>
      </p:sp>
      <p:pic>
        <p:nvPicPr>
          <p:cNvPr id="13" name="Picture 16" descr="A picture containing graphical user interface&#10;&#10;Description automatically generated">
            <a:extLst>
              <a:ext uri="{FF2B5EF4-FFF2-40B4-BE49-F238E27FC236}">
                <a16:creationId xmlns:a16="http://schemas.microsoft.com/office/drawing/2014/main" id="{9D9A6707-6CDD-7718-4CDB-1167922160E0}"/>
              </a:ext>
            </a:extLst>
          </p:cNvPr>
          <p:cNvPicPr>
            <a:picLocks noChangeAspect="1"/>
          </p:cNvPicPr>
          <p:nvPr/>
        </p:nvPicPr>
        <p:blipFill>
          <a:blip r:embed="rId15"/>
          <a:stretch>
            <a:fillRect/>
          </a:stretch>
        </p:blipFill>
        <p:spPr>
          <a:xfrm>
            <a:off x="3244212" y="5170625"/>
            <a:ext cx="2982518" cy="1542031"/>
          </a:xfrm>
          <a:prstGeom prst="rect">
            <a:avLst/>
          </a:prstGeom>
        </p:spPr>
      </p:pic>
      <p:pic>
        <p:nvPicPr>
          <p:cNvPr id="20" name="Picture 20" descr="A picture containing grass, person, outdoor&#10;&#10;Description automatically generated">
            <a:extLst>
              <a:ext uri="{FF2B5EF4-FFF2-40B4-BE49-F238E27FC236}">
                <a16:creationId xmlns:a16="http://schemas.microsoft.com/office/drawing/2014/main" id="{0FEAA8E6-A6B2-9C61-7D91-A55F1608CCFC}"/>
              </a:ext>
            </a:extLst>
          </p:cNvPr>
          <p:cNvPicPr>
            <a:picLocks noChangeAspect="1"/>
          </p:cNvPicPr>
          <p:nvPr/>
        </p:nvPicPr>
        <p:blipFill>
          <a:blip r:embed="rId16"/>
          <a:stretch>
            <a:fillRect/>
          </a:stretch>
        </p:blipFill>
        <p:spPr>
          <a:xfrm>
            <a:off x="368061" y="4246182"/>
            <a:ext cx="1578635" cy="852921"/>
          </a:xfrm>
          <a:prstGeom prst="rect">
            <a:avLst/>
          </a:prstGeom>
        </p:spPr>
      </p:pic>
      <p:pic>
        <p:nvPicPr>
          <p:cNvPr id="22" name="Picture 22" descr="A picture containing text, fungus&#10;&#10;Description automatically generated">
            <a:extLst>
              <a:ext uri="{FF2B5EF4-FFF2-40B4-BE49-F238E27FC236}">
                <a16:creationId xmlns:a16="http://schemas.microsoft.com/office/drawing/2014/main" id="{51032D3D-DC5D-EF44-DCF7-626E860565CA}"/>
              </a:ext>
            </a:extLst>
          </p:cNvPr>
          <p:cNvPicPr>
            <a:picLocks noChangeAspect="1"/>
          </p:cNvPicPr>
          <p:nvPr/>
        </p:nvPicPr>
        <p:blipFill>
          <a:blip r:embed="rId17"/>
          <a:stretch>
            <a:fillRect/>
          </a:stretch>
        </p:blipFill>
        <p:spPr>
          <a:xfrm>
            <a:off x="2090060" y="4219058"/>
            <a:ext cx="1652559" cy="924600"/>
          </a:xfrm>
          <a:prstGeom prst="rect">
            <a:avLst/>
          </a:prstGeom>
        </p:spPr>
      </p:pic>
      <p:pic>
        <p:nvPicPr>
          <p:cNvPr id="23" name="Picture 23">
            <a:extLst>
              <a:ext uri="{FF2B5EF4-FFF2-40B4-BE49-F238E27FC236}">
                <a16:creationId xmlns:a16="http://schemas.microsoft.com/office/drawing/2014/main" id="{79AFED40-0237-E1C0-6B3F-68C6AF034482}"/>
              </a:ext>
            </a:extLst>
          </p:cNvPr>
          <p:cNvPicPr>
            <a:picLocks noChangeAspect="1"/>
          </p:cNvPicPr>
          <p:nvPr/>
        </p:nvPicPr>
        <p:blipFill>
          <a:blip r:embed="rId18"/>
          <a:stretch>
            <a:fillRect/>
          </a:stretch>
        </p:blipFill>
        <p:spPr>
          <a:xfrm>
            <a:off x="367268" y="5204063"/>
            <a:ext cx="2827200" cy="1470967"/>
          </a:xfrm>
          <a:prstGeom prst="rect">
            <a:avLst/>
          </a:prstGeom>
        </p:spPr>
      </p:pic>
      <p:pic>
        <p:nvPicPr>
          <p:cNvPr id="24" name="Graphic 24" descr="Satellite with solid fill">
            <a:extLst>
              <a:ext uri="{FF2B5EF4-FFF2-40B4-BE49-F238E27FC236}">
                <a16:creationId xmlns:a16="http://schemas.microsoft.com/office/drawing/2014/main" id="{BE5279EE-AD22-A009-E536-39DA02CC70C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836800" y="2227800"/>
            <a:ext cx="914400" cy="914400"/>
          </a:xfrm>
          <a:prstGeom prst="rect">
            <a:avLst/>
          </a:prstGeom>
        </p:spPr>
      </p:pic>
      <p:pic>
        <p:nvPicPr>
          <p:cNvPr id="32" name="Graphic 32" descr="Eye with solid fill">
            <a:extLst>
              <a:ext uri="{FF2B5EF4-FFF2-40B4-BE49-F238E27FC236}">
                <a16:creationId xmlns:a16="http://schemas.microsoft.com/office/drawing/2014/main" id="{FDE6C1F4-5CD3-0A01-810E-77C0DD76B234}"/>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700800" y="2281800"/>
            <a:ext cx="914400" cy="914400"/>
          </a:xfrm>
          <a:prstGeom prst="rect">
            <a:avLst/>
          </a:prstGeom>
        </p:spPr>
      </p:pic>
      <p:pic>
        <p:nvPicPr>
          <p:cNvPr id="33" name="Graphic 33" descr="Table outline">
            <a:extLst>
              <a:ext uri="{FF2B5EF4-FFF2-40B4-BE49-F238E27FC236}">
                <a16:creationId xmlns:a16="http://schemas.microsoft.com/office/drawing/2014/main" id="{E1ACBD60-5402-C5D2-F450-EF4D6C4DF66D}"/>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0738800" y="2227800"/>
            <a:ext cx="914400" cy="914400"/>
          </a:xfrm>
          <a:prstGeom prst="rect">
            <a:avLst/>
          </a:prstGeom>
        </p:spPr>
      </p:pic>
      <p:grpSp>
        <p:nvGrpSpPr>
          <p:cNvPr id="26" name="Group 25">
            <a:extLst>
              <a:ext uri="{FF2B5EF4-FFF2-40B4-BE49-F238E27FC236}">
                <a16:creationId xmlns:a16="http://schemas.microsoft.com/office/drawing/2014/main" id="{593742FD-DD4F-BFC7-C765-4E9B0F956140}"/>
              </a:ext>
            </a:extLst>
          </p:cNvPr>
          <p:cNvGrpSpPr/>
          <p:nvPr/>
        </p:nvGrpSpPr>
        <p:grpSpPr>
          <a:xfrm>
            <a:off x="9736781" y="4546684"/>
            <a:ext cx="1569144" cy="1431865"/>
            <a:chOff x="7203926" y="1986516"/>
            <a:chExt cx="3660388" cy="4053590"/>
          </a:xfrm>
        </p:grpSpPr>
        <p:pic>
          <p:nvPicPr>
            <p:cNvPr id="17" name="Picture 4" descr="A picture containing diagram&#10;&#10;Description automatically generated">
              <a:extLst>
                <a:ext uri="{FF2B5EF4-FFF2-40B4-BE49-F238E27FC236}">
                  <a16:creationId xmlns:a16="http://schemas.microsoft.com/office/drawing/2014/main" id="{51DCD6E6-9B2E-1BDD-4B0C-07FB2B84D660}"/>
                </a:ext>
              </a:extLst>
            </p:cNvPr>
            <p:cNvPicPr>
              <a:picLocks noChangeAspect="1"/>
            </p:cNvPicPr>
            <p:nvPr/>
          </p:nvPicPr>
          <p:blipFill>
            <a:blip r:embed="rId25"/>
            <a:stretch>
              <a:fillRect/>
            </a:stretch>
          </p:blipFill>
          <p:spPr>
            <a:xfrm>
              <a:off x="7302569" y="4756348"/>
              <a:ext cx="3561745" cy="1283758"/>
            </a:xfrm>
            <a:prstGeom prst="rect">
              <a:avLst/>
            </a:prstGeom>
          </p:spPr>
        </p:pic>
        <p:pic>
          <p:nvPicPr>
            <p:cNvPr id="18" name="Picture 10">
              <a:extLst>
                <a:ext uri="{FF2B5EF4-FFF2-40B4-BE49-F238E27FC236}">
                  <a16:creationId xmlns:a16="http://schemas.microsoft.com/office/drawing/2014/main" id="{E540D754-8761-3721-4F20-797662E85571}"/>
                </a:ext>
              </a:extLst>
            </p:cNvPr>
            <p:cNvPicPr>
              <a:picLocks noChangeAspect="1"/>
            </p:cNvPicPr>
            <p:nvPr/>
          </p:nvPicPr>
          <p:blipFill>
            <a:blip r:embed="rId26"/>
            <a:stretch>
              <a:fillRect/>
            </a:stretch>
          </p:blipFill>
          <p:spPr>
            <a:xfrm>
              <a:off x="9450502" y="3396100"/>
              <a:ext cx="1279030" cy="1198813"/>
            </a:xfrm>
            <a:prstGeom prst="rect">
              <a:avLst/>
            </a:prstGeom>
          </p:spPr>
        </p:pic>
        <p:pic>
          <p:nvPicPr>
            <p:cNvPr id="19" name="Picture 5" descr="A picture containing text, tool&#10;&#10;Description automatically generated">
              <a:extLst>
                <a:ext uri="{FF2B5EF4-FFF2-40B4-BE49-F238E27FC236}">
                  <a16:creationId xmlns:a16="http://schemas.microsoft.com/office/drawing/2014/main" id="{20944E00-32F6-7BC9-1ED5-3356B4E732F0}"/>
                </a:ext>
              </a:extLst>
            </p:cNvPr>
            <p:cNvPicPr>
              <a:picLocks noChangeAspect="1"/>
            </p:cNvPicPr>
            <p:nvPr/>
          </p:nvPicPr>
          <p:blipFill>
            <a:blip r:embed="rId27"/>
            <a:stretch>
              <a:fillRect/>
            </a:stretch>
          </p:blipFill>
          <p:spPr>
            <a:xfrm>
              <a:off x="9339549" y="1989385"/>
              <a:ext cx="1348387" cy="1202361"/>
            </a:xfrm>
            <a:prstGeom prst="rect">
              <a:avLst/>
            </a:prstGeom>
          </p:spPr>
        </p:pic>
        <p:pic>
          <p:nvPicPr>
            <p:cNvPr id="21" name="Picture 6" descr="Diagram&#10;&#10;Description automatically generated">
              <a:extLst>
                <a:ext uri="{FF2B5EF4-FFF2-40B4-BE49-F238E27FC236}">
                  <a16:creationId xmlns:a16="http://schemas.microsoft.com/office/drawing/2014/main" id="{A11BBCE3-F481-00C6-49BC-06C011769B31}"/>
                </a:ext>
              </a:extLst>
            </p:cNvPr>
            <p:cNvPicPr>
              <a:picLocks noChangeAspect="1"/>
            </p:cNvPicPr>
            <p:nvPr/>
          </p:nvPicPr>
          <p:blipFill>
            <a:blip r:embed="rId28"/>
            <a:stretch>
              <a:fillRect/>
            </a:stretch>
          </p:blipFill>
          <p:spPr>
            <a:xfrm>
              <a:off x="7203926" y="3683396"/>
              <a:ext cx="1987248" cy="622112"/>
            </a:xfrm>
            <a:prstGeom prst="rect">
              <a:avLst/>
            </a:prstGeom>
          </p:spPr>
        </p:pic>
        <p:pic>
          <p:nvPicPr>
            <p:cNvPr id="25" name="Picture 11">
              <a:extLst>
                <a:ext uri="{FF2B5EF4-FFF2-40B4-BE49-F238E27FC236}">
                  <a16:creationId xmlns:a16="http://schemas.microsoft.com/office/drawing/2014/main" id="{6B58FC56-2F68-CCC6-4FA6-C1DB9278451F}"/>
                </a:ext>
              </a:extLst>
            </p:cNvPr>
            <p:cNvPicPr>
              <a:picLocks noChangeAspect="1"/>
            </p:cNvPicPr>
            <p:nvPr/>
          </p:nvPicPr>
          <p:blipFill>
            <a:blip r:embed="rId29"/>
            <a:stretch>
              <a:fillRect/>
            </a:stretch>
          </p:blipFill>
          <p:spPr>
            <a:xfrm>
              <a:off x="7385354" y="1986516"/>
              <a:ext cx="1394580" cy="1197681"/>
            </a:xfrm>
            <a:prstGeom prst="rect">
              <a:avLst/>
            </a:prstGeom>
          </p:spPr>
        </p:pic>
      </p:grpSp>
    </p:spTree>
    <p:extLst>
      <p:ext uri="{BB962C8B-B14F-4D97-AF65-F5344CB8AC3E}">
        <p14:creationId xmlns:p14="http://schemas.microsoft.com/office/powerpoint/2010/main" val="3493475187"/>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 name="CustomShape 1" hidden="1"/>
          <p:cNvSpPr/>
          <p:nvPr/>
        </p:nvSpPr>
        <p:spPr>
          <a:xfrm>
            <a:off x="0" y="0"/>
            <a:ext cx="211200" cy="211200"/>
          </a:xfrm>
          <a:prstGeom prst="rect">
            <a:avLst/>
          </a:prstGeom>
          <a:solidFill>
            <a:schemeClr val="accent2"/>
          </a:solidFill>
          <a:ln w="3240">
            <a:solidFill>
              <a:schemeClr val="accent2"/>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3" name="Title 1">
            <a:extLst>
              <a:ext uri="{FF2B5EF4-FFF2-40B4-BE49-F238E27FC236}">
                <a16:creationId xmlns:a16="http://schemas.microsoft.com/office/drawing/2014/main" id="{D2F2A62B-3FAA-702B-F906-13E9CE34B6C9}"/>
              </a:ext>
            </a:extLst>
          </p:cNvPr>
          <p:cNvSpPr>
            <a:spLocks noGrp="1"/>
          </p:cNvSpPr>
          <p:nvPr>
            <p:ph type="title"/>
          </p:nvPr>
        </p:nvSpPr>
        <p:spPr>
          <a:xfrm>
            <a:off x="644100" y="-53359"/>
            <a:ext cx="10515600" cy="1200464"/>
          </a:xfrm>
        </p:spPr>
        <p:txBody>
          <a:bodyPr/>
          <a:lstStyle/>
          <a:p>
            <a:r>
              <a:rPr lang="en-US" sz="4800" b="1" dirty="0">
                <a:cs typeface="Calibri Light"/>
              </a:rPr>
              <a:t>Agenda</a:t>
            </a:r>
            <a:endParaRPr lang="en-US" sz="4800" b="1" dirty="0"/>
          </a:p>
        </p:txBody>
      </p:sp>
      <p:sp>
        <p:nvSpPr>
          <p:cNvPr id="5" name="Content Placeholder 2">
            <a:extLst>
              <a:ext uri="{FF2B5EF4-FFF2-40B4-BE49-F238E27FC236}">
                <a16:creationId xmlns:a16="http://schemas.microsoft.com/office/drawing/2014/main" id="{9D8CB09B-42E8-5033-7E0A-D91EE481DCA2}"/>
              </a:ext>
            </a:extLst>
          </p:cNvPr>
          <p:cNvSpPr txBox="1">
            <a:spLocks/>
          </p:cNvSpPr>
          <p:nvPr/>
        </p:nvSpPr>
        <p:spPr>
          <a:xfrm>
            <a:off x="598636" y="1382238"/>
            <a:ext cx="6520621" cy="513846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3200" b="1" dirty="0">
              <a:ea typeface="+mn-lt"/>
              <a:cs typeface="+mn-lt"/>
            </a:endParaRPr>
          </a:p>
          <a:p>
            <a:pPr>
              <a:buFont typeface="Wingdings" panose="020B0604020202020204" pitchFamily="34" charset="0"/>
              <a:buChar char="v"/>
            </a:pPr>
            <a:r>
              <a:rPr lang="en-US" sz="3200" dirty="0">
                <a:ea typeface="+mn-lt"/>
                <a:cs typeface="+mn-lt"/>
              </a:rPr>
              <a:t> </a:t>
            </a:r>
            <a:r>
              <a:rPr lang="en-US" sz="3200" b="1" dirty="0">
                <a:solidFill>
                  <a:schemeClr val="tx2"/>
                </a:solidFill>
                <a:ea typeface="+mn-lt"/>
                <a:cs typeface="+mn-lt"/>
              </a:rPr>
              <a:t>Husqvarna Group &amp; AI Lab </a:t>
            </a:r>
          </a:p>
          <a:p>
            <a:pPr>
              <a:buFont typeface="Wingdings" panose="020B0604020202020204" pitchFamily="34" charset="0"/>
              <a:buChar char="v"/>
            </a:pPr>
            <a:r>
              <a:rPr lang="en-US" sz="3200" b="1" dirty="0">
                <a:ea typeface="+mn-lt"/>
                <a:cs typeface="+mn-lt"/>
              </a:rPr>
              <a:t>  Use Cases &amp; CP:</a:t>
            </a:r>
            <a:endParaRPr lang="en-US" sz="3200" dirty="0">
              <a:ea typeface="+mn-lt"/>
              <a:cs typeface="+mn-lt"/>
            </a:endParaRPr>
          </a:p>
          <a:p>
            <a:pPr marL="1143000" lvl="1" indent="-457200">
              <a:buFont typeface="Wingdings" panose="020B0604020202020204" pitchFamily="34" charset="0"/>
              <a:buChar char="Ø"/>
            </a:pPr>
            <a:r>
              <a:rPr lang="en-US" sz="2800" dirty="0">
                <a:ea typeface="+mn-lt"/>
                <a:cs typeface="+mn-lt"/>
              </a:rPr>
              <a:t>Shipping container Demand prediction (supply chain)</a:t>
            </a:r>
          </a:p>
          <a:p>
            <a:pPr marL="1143000" lvl="1" indent="-457200">
              <a:buFont typeface="Wingdings" panose="020B0604020202020204" pitchFamily="34" charset="0"/>
              <a:buChar char="Ø"/>
            </a:pPr>
            <a:r>
              <a:rPr lang="en-US" sz="2800" dirty="0">
                <a:ea typeface="+mn-lt"/>
                <a:cs typeface="+mn-lt"/>
              </a:rPr>
              <a:t>QC of Plastic injection  molding  (factory)</a:t>
            </a:r>
            <a:endParaRPr lang="en-US" dirty="0"/>
          </a:p>
          <a:p>
            <a:pPr>
              <a:buFont typeface="Wingdings" panose="020B0604020202020204" pitchFamily="34" charset="0"/>
              <a:buChar char="v"/>
            </a:pPr>
            <a:r>
              <a:rPr lang="en-US" sz="3200" dirty="0">
                <a:ea typeface="+mn-lt"/>
                <a:cs typeface="+mn-lt"/>
              </a:rPr>
              <a:t> </a:t>
            </a:r>
            <a:r>
              <a:rPr lang="en-US" sz="3200" b="1" dirty="0">
                <a:ea typeface="+mn-lt"/>
                <a:cs typeface="+mn-lt"/>
              </a:rPr>
              <a:t>Summary</a:t>
            </a:r>
            <a:endParaRPr lang="en-US" sz="3200" b="1" dirty="0">
              <a:cs typeface="Calibri"/>
            </a:endParaRPr>
          </a:p>
          <a:p>
            <a:endParaRPr lang="en-US" sz="3600" dirty="0">
              <a:cs typeface="Calibri" panose="020F0502020204030204"/>
            </a:endParaRPr>
          </a:p>
          <a:p>
            <a:pPr marL="571500" indent="-571500">
              <a:buFont typeface="Wingdings" panose="020B0604020202020204" pitchFamily="34" charset="0"/>
              <a:buChar char="v"/>
            </a:pPr>
            <a:endParaRPr lang="en-US" sz="3600" dirty="0">
              <a:ea typeface="+mn-lt"/>
              <a:cs typeface="+mn-lt"/>
            </a:endParaRPr>
          </a:p>
          <a:p>
            <a:pPr marL="0" indent="0">
              <a:buFont typeface="Arial" panose="020B0604020202020204" pitchFamily="34" charset="0"/>
              <a:buNone/>
            </a:pPr>
            <a:endParaRPr lang="en-US" b="1" dirty="0">
              <a:ea typeface="+mn-lt"/>
              <a:cs typeface="+mn-lt"/>
            </a:endParaRPr>
          </a:p>
          <a:p>
            <a:endParaRPr lang="en-US" dirty="0">
              <a:ea typeface="+mn-lt"/>
              <a:cs typeface="+mn-lt"/>
            </a:endParaRPr>
          </a:p>
        </p:txBody>
      </p:sp>
      <p:pic>
        <p:nvPicPr>
          <p:cNvPr id="2" name="Picture 13" descr="A picture containing text, clipart&#10;&#10;Description automatically generated">
            <a:extLst>
              <a:ext uri="{FF2B5EF4-FFF2-40B4-BE49-F238E27FC236}">
                <a16:creationId xmlns:a16="http://schemas.microsoft.com/office/drawing/2014/main" id="{94B1668B-7B7A-7DFD-AA2E-739D528C3940}"/>
              </a:ext>
            </a:extLst>
          </p:cNvPr>
          <p:cNvPicPr>
            <a:picLocks noChangeAspect="1"/>
          </p:cNvPicPr>
          <p:nvPr/>
        </p:nvPicPr>
        <p:blipFill>
          <a:blip r:embed="rId3"/>
          <a:stretch>
            <a:fillRect/>
          </a:stretch>
        </p:blipFill>
        <p:spPr>
          <a:xfrm>
            <a:off x="7357064" y="2538858"/>
            <a:ext cx="2300978" cy="997200"/>
          </a:xfrm>
          <a:prstGeom prst="rect">
            <a:avLst/>
          </a:prstGeom>
        </p:spPr>
      </p:pic>
      <p:pic>
        <p:nvPicPr>
          <p:cNvPr id="4" name="Picture 11" descr="Diagram&#10;&#10;Description automatically generated">
            <a:extLst>
              <a:ext uri="{FF2B5EF4-FFF2-40B4-BE49-F238E27FC236}">
                <a16:creationId xmlns:a16="http://schemas.microsoft.com/office/drawing/2014/main" id="{14EE4ADB-FA0A-199F-47E4-56E0382ACB93}"/>
              </a:ext>
            </a:extLst>
          </p:cNvPr>
          <p:cNvPicPr>
            <a:picLocks noChangeAspect="1"/>
          </p:cNvPicPr>
          <p:nvPr/>
        </p:nvPicPr>
        <p:blipFill>
          <a:blip r:embed="rId4"/>
          <a:stretch>
            <a:fillRect/>
          </a:stretch>
        </p:blipFill>
        <p:spPr>
          <a:xfrm>
            <a:off x="7357065" y="4037524"/>
            <a:ext cx="2248268" cy="715414"/>
          </a:xfrm>
          <a:prstGeom prst="rect">
            <a:avLst/>
          </a:prstGeom>
        </p:spPr>
      </p:pic>
      <p:pic>
        <p:nvPicPr>
          <p:cNvPr id="6" name="Picture 5">
            <a:extLst>
              <a:ext uri="{FF2B5EF4-FFF2-40B4-BE49-F238E27FC236}">
                <a16:creationId xmlns:a16="http://schemas.microsoft.com/office/drawing/2014/main" id="{4AD4AF84-74D2-8783-77AE-D617C1FABF96}"/>
              </a:ext>
            </a:extLst>
          </p:cNvPr>
          <p:cNvPicPr>
            <a:picLocks noChangeAspect="1"/>
          </p:cNvPicPr>
          <p:nvPr/>
        </p:nvPicPr>
        <p:blipFill>
          <a:blip r:embed="rId5"/>
          <a:stretch>
            <a:fillRect/>
          </a:stretch>
        </p:blipFill>
        <p:spPr>
          <a:xfrm>
            <a:off x="9661701" y="3953269"/>
            <a:ext cx="2028396" cy="997200"/>
          </a:xfrm>
          <a:prstGeom prst="rect">
            <a:avLst/>
          </a:prstGeom>
        </p:spPr>
      </p:pic>
      <p:pic>
        <p:nvPicPr>
          <p:cNvPr id="13" name="Picture 9" descr="A picture containing person, standing&#10;&#10;Description automatically generated">
            <a:extLst>
              <a:ext uri="{FF2B5EF4-FFF2-40B4-BE49-F238E27FC236}">
                <a16:creationId xmlns:a16="http://schemas.microsoft.com/office/drawing/2014/main" id="{7A21BDC4-7A1B-7461-2B49-A067F8EE3AC8}"/>
              </a:ext>
            </a:extLst>
          </p:cNvPr>
          <p:cNvPicPr>
            <a:picLocks noChangeAspect="1"/>
          </p:cNvPicPr>
          <p:nvPr/>
        </p:nvPicPr>
        <p:blipFill>
          <a:blip r:embed="rId6"/>
          <a:stretch>
            <a:fillRect/>
          </a:stretch>
        </p:blipFill>
        <p:spPr>
          <a:xfrm>
            <a:off x="10101943" y="2579629"/>
            <a:ext cx="1057757" cy="997200"/>
          </a:xfrm>
          <a:prstGeom prst="rect">
            <a:avLst/>
          </a:prstGeom>
        </p:spPr>
      </p:pic>
      <p:pic>
        <p:nvPicPr>
          <p:cNvPr id="16" name="Picture 11" descr="Logo, company name&#10;&#10;Description automatically generated">
            <a:extLst>
              <a:ext uri="{FF2B5EF4-FFF2-40B4-BE49-F238E27FC236}">
                <a16:creationId xmlns:a16="http://schemas.microsoft.com/office/drawing/2014/main" id="{26DE3009-FEC2-CA42-3D40-A423B088AF52}"/>
              </a:ext>
            </a:extLst>
          </p:cNvPr>
          <p:cNvPicPr>
            <a:picLocks noChangeAspect="1"/>
          </p:cNvPicPr>
          <p:nvPr/>
        </p:nvPicPr>
        <p:blipFill>
          <a:blip r:embed="rId7"/>
          <a:stretch>
            <a:fillRect/>
          </a:stretch>
        </p:blipFill>
        <p:spPr>
          <a:xfrm>
            <a:off x="9939475" y="1739189"/>
            <a:ext cx="1472848" cy="564455"/>
          </a:xfrm>
          <a:prstGeom prst="rect">
            <a:avLst/>
          </a:prstGeom>
        </p:spPr>
      </p:pic>
      <p:pic>
        <p:nvPicPr>
          <p:cNvPr id="7" name="Picture 6" descr="A blue text on a white background&#10;&#10;Description automatically generated">
            <a:extLst>
              <a:ext uri="{FF2B5EF4-FFF2-40B4-BE49-F238E27FC236}">
                <a16:creationId xmlns:a16="http://schemas.microsoft.com/office/drawing/2014/main" id="{99617470-D9CB-0CF8-0C37-0B355D97B2C3}"/>
              </a:ext>
            </a:extLst>
          </p:cNvPr>
          <p:cNvPicPr>
            <a:picLocks noChangeAspect="1"/>
          </p:cNvPicPr>
          <p:nvPr/>
        </p:nvPicPr>
        <p:blipFill>
          <a:blip r:embed="rId8"/>
          <a:stretch>
            <a:fillRect/>
          </a:stretch>
        </p:blipFill>
        <p:spPr>
          <a:xfrm>
            <a:off x="7059038" y="1811069"/>
            <a:ext cx="2483796" cy="679650"/>
          </a:xfrm>
          <a:prstGeom prst="rect">
            <a:avLst/>
          </a:prstGeom>
        </p:spPr>
      </p:pic>
    </p:spTree>
    <p:extLst>
      <p:ext uri="{BB962C8B-B14F-4D97-AF65-F5344CB8AC3E}">
        <p14:creationId xmlns:p14="http://schemas.microsoft.com/office/powerpoint/2010/main" val="3512191961"/>
      </p:ext>
    </p:extLst>
  </p:cSld>
  <p:clrMapOvr>
    <a:masterClrMapping/>
  </p:clrMapOvr>
  <p:transition spd="slow">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E84ED-94F8-45CE-AD58-FA8EC6752B24}"/>
              </a:ext>
            </a:extLst>
          </p:cNvPr>
          <p:cNvSpPr>
            <a:spLocks noGrp="1"/>
          </p:cNvSpPr>
          <p:nvPr>
            <p:ph type="title"/>
          </p:nvPr>
        </p:nvSpPr>
        <p:spPr>
          <a:xfrm>
            <a:off x="740923" y="521851"/>
            <a:ext cx="10602068" cy="1703860"/>
          </a:xfrm>
        </p:spPr>
        <p:txBody>
          <a:bodyPr>
            <a:noAutofit/>
          </a:bodyPr>
          <a:lstStyle/>
          <a:p>
            <a:r>
              <a:rPr lang="en-US" sz="4800" b="1" dirty="0">
                <a:cs typeface="Calibri Light"/>
              </a:rPr>
              <a:t>Conformal Regressors and Predictive Systems</a:t>
            </a:r>
            <a:endParaRPr lang="en-US" dirty="0"/>
          </a:p>
          <a:p>
            <a:endParaRPr lang="en-US" sz="4800" b="1">
              <a:cs typeface="Calibri Light"/>
            </a:endParaRPr>
          </a:p>
        </p:txBody>
      </p:sp>
      <p:sp>
        <p:nvSpPr>
          <p:cNvPr id="3" name="Content Placeholder 2">
            <a:extLst>
              <a:ext uri="{FF2B5EF4-FFF2-40B4-BE49-F238E27FC236}">
                <a16:creationId xmlns:a16="http://schemas.microsoft.com/office/drawing/2014/main" id="{63175C7C-8E7E-FADB-4FA2-7ECB95CC0800}"/>
              </a:ext>
            </a:extLst>
          </p:cNvPr>
          <p:cNvSpPr>
            <a:spLocks noGrp="1"/>
          </p:cNvSpPr>
          <p:nvPr>
            <p:ph idx="1"/>
          </p:nvPr>
        </p:nvSpPr>
        <p:spPr>
          <a:xfrm>
            <a:off x="708498" y="2225540"/>
            <a:ext cx="10515600" cy="4351338"/>
          </a:xfrm>
        </p:spPr>
        <p:txBody>
          <a:bodyPr vert="horz" lIns="91440" tIns="45720" rIns="91440" bIns="45720" rtlCol="0" anchor="t">
            <a:normAutofit/>
          </a:bodyPr>
          <a:lstStyle/>
          <a:p>
            <a:r>
              <a:rPr lang="en-US">
                <a:ea typeface="+mn-lt"/>
                <a:cs typeface="+mn-lt"/>
              </a:rPr>
              <a:t>The package implements </a:t>
            </a:r>
            <a:r>
              <a:rPr lang="en-US" i="1">
                <a:ea typeface="+mn-lt"/>
                <a:cs typeface="+mn-lt"/>
              </a:rPr>
              <a:t>conformal regressors</a:t>
            </a:r>
            <a:r>
              <a:rPr lang="en-US">
                <a:ea typeface="+mn-lt"/>
                <a:cs typeface="+mn-lt"/>
              </a:rPr>
              <a:t>, which transform point predictions (produced by any underlying regression model) into prediction intervals, for specified levels of confidence.</a:t>
            </a:r>
            <a:endParaRPr lang="en-US">
              <a:cs typeface="Calibri" panose="020F0502020204030204"/>
            </a:endParaRPr>
          </a:p>
          <a:p>
            <a:r>
              <a:rPr lang="en-US">
                <a:ea typeface="+mn-lt"/>
                <a:cs typeface="+mn-lt"/>
              </a:rPr>
              <a:t>The package also implements </a:t>
            </a:r>
            <a:r>
              <a:rPr lang="en-US" i="1">
                <a:ea typeface="+mn-lt"/>
                <a:cs typeface="+mn-lt"/>
              </a:rPr>
              <a:t>conformal predictive systems</a:t>
            </a:r>
            <a:r>
              <a:rPr lang="en-US">
                <a:ea typeface="+mn-lt"/>
                <a:cs typeface="+mn-lt"/>
              </a:rPr>
              <a:t>, which transform the point predictions into cumulative distributions (conformal predictive distributions), e.g., allowing prediction intervals to be extracted as well as probabilities for the target value falling below specified thresholds.</a:t>
            </a:r>
            <a:endParaRPr lang="en-US"/>
          </a:p>
          <a:p>
            <a:r>
              <a:rPr lang="en-US">
                <a:ea typeface="+mn-lt"/>
                <a:cs typeface="+mn-lt"/>
              </a:rPr>
              <a:t>The package implements standard, normalized and Mondrian conformal regressors and predictive systems, and allows for using both built-in and tailored difficulty estimates and Mondrian categories.</a:t>
            </a:r>
            <a:endParaRPr lang="en-US"/>
          </a:p>
          <a:p>
            <a:r>
              <a:rPr lang="en-US">
                <a:cs typeface="Calibri"/>
              </a:rPr>
              <a:t>Link: </a:t>
            </a:r>
          </a:p>
          <a:p>
            <a:pPr lvl="1"/>
            <a:r>
              <a:rPr lang="en-US">
                <a:ea typeface="+mn-lt"/>
                <a:cs typeface="+mn-lt"/>
                <a:hlinkClick r:id="rId2"/>
              </a:rPr>
              <a:t>https://proceedings.mlr.press/v179/bostrom22a/bostrom22a.pdf</a:t>
            </a:r>
          </a:p>
          <a:p>
            <a:pPr lvl="1"/>
            <a:r>
              <a:rPr lang="en-US">
                <a:ea typeface="+mn-lt"/>
                <a:cs typeface="+mn-lt"/>
                <a:hlinkClick r:id="rId3"/>
              </a:rPr>
              <a:t>https://github.com/henrikbostrom/crepes</a:t>
            </a:r>
            <a:r>
              <a:rPr lang="en-US">
                <a:ea typeface="+mn-lt"/>
                <a:cs typeface="+mn-lt"/>
              </a:rPr>
              <a:t> </a:t>
            </a:r>
          </a:p>
        </p:txBody>
      </p:sp>
      <p:pic>
        <p:nvPicPr>
          <p:cNvPr id="4" name="Picture 3" descr="A blue text on a white background&#10;&#10;Description automatically generated">
            <a:extLst>
              <a:ext uri="{FF2B5EF4-FFF2-40B4-BE49-F238E27FC236}">
                <a16:creationId xmlns:a16="http://schemas.microsoft.com/office/drawing/2014/main" id="{20974A82-B5F0-A7AF-9E81-308116F39BED}"/>
              </a:ext>
            </a:extLst>
          </p:cNvPr>
          <p:cNvPicPr>
            <a:picLocks noChangeAspect="1"/>
          </p:cNvPicPr>
          <p:nvPr/>
        </p:nvPicPr>
        <p:blipFill>
          <a:blip r:embed="rId4"/>
          <a:stretch>
            <a:fillRect/>
          </a:stretch>
        </p:blipFill>
        <p:spPr>
          <a:xfrm>
            <a:off x="6702357" y="1140942"/>
            <a:ext cx="2743200" cy="749905"/>
          </a:xfrm>
          <a:prstGeom prst="rect">
            <a:avLst/>
          </a:prstGeom>
        </p:spPr>
      </p:pic>
    </p:spTree>
    <p:extLst>
      <p:ext uri="{BB962C8B-B14F-4D97-AF65-F5344CB8AC3E}">
        <p14:creationId xmlns:p14="http://schemas.microsoft.com/office/powerpoint/2010/main" val="30412277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GROUPTAG" val="1"/>
  <p:tag name="ROTATION" val=" 0"/>
  <p:tag name="LOCKASPECTRATIO" val="-1"/>
</p:tagLst>
</file>

<file path=ppt/tags/tag11.xml><?xml version="1.0" encoding="utf-8"?>
<p:tagLst xmlns:a="http://schemas.openxmlformats.org/drawingml/2006/main" xmlns:r="http://schemas.openxmlformats.org/officeDocument/2006/relationships" xmlns:p="http://schemas.openxmlformats.org/presentationml/2006/main">
  <p:tag name="GROUPTAG" val="1"/>
  <p:tag name="ROTATION" val=" 0"/>
  <p:tag name="LOCKASPECTRATIO" val="-1"/>
</p:tagLst>
</file>

<file path=ppt/tags/tag12.xml><?xml version="1.0" encoding="utf-8"?>
<p:tagLst xmlns:a="http://schemas.openxmlformats.org/drawingml/2006/main" xmlns:r="http://schemas.openxmlformats.org/officeDocument/2006/relationships" xmlns:p="http://schemas.openxmlformats.org/presentationml/2006/main">
  <p:tag name="GROUPTAG" val="1"/>
  <p:tag name="ROTATION" val=" 0"/>
  <p:tag name="LOCKASPECTRATIO" val=" 0"/>
</p:tagLst>
</file>

<file path=ppt/tags/tag13.xml><?xml version="1.0" encoding="utf-8"?>
<p:tagLst xmlns:a="http://schemas.openxmlformats.org/drawingml/2006/main" xmlns:r="http://schemas.openxmlformats.org/officeDocument/2006/relationships" xmlns:p="http://schemas.openxmlformats.org/presentationml/2006/main">
  <p:tag name="GROUPTAG" val="1"/>
  <p:tag name="ROTATION" val=" 0"/>
  <p:tag name="LOCKASPECTRATIO" val=" 0"/>
</p:tagLst>
</file>

<file path=ppt/tags/tag14.xml><?xml version="1.0" encoding="utf-8"?>
<p:tagLst xmlns:a="http://schemas.openxmlformats.org/drawingml/2006/main" xmlns:r="http://schemas.openxmlformats.org/officeDocument/2006/relationships" xmlns:p="http://schemas.openxmlformats.org/presentationml/2006/main">
  <p:tag name="GROUPTAG" val="1"/>
  <p:tag name="ROTATION" val=" 0"/>
  <p:tag name="LOCKASPECTRATIO" val=" 0"/>
</p:tagLst>
</file>

<file path=ppt/tags/tag15.xml><?xml version="1.0" encoding="utf-8"?>
<p:tagLst xmlns:a="http://schemas.openxmlformats.org/drawingml/2006/main" xmlns:r="http://schemas.openxmlformats.org/officeDocument/2006/relationships" xmlns:p="http://schemas.openxmlformats.org/presentationml/2006/main">
  <p:tag name="GROUPTAG" val="1"/>
  <p:tag name="ROTATION" val=" 0"/>
  <p:tag name="LOCKASPECTRATIO" val="-1"/>
</p:tagLst>
</file>

<file path=ppt/tags/tag16.xml><?xml version="1.0" encoding="utf-8"?>
<p:tagLst xmlns:a="http://schemas.openxmlformats.org/drawingml/2006/main" xmlns:r="http://schemas.openxmlformats.org/officeDocument/2006/relationships" xmlns:p="http://schemas.openxmlformats.org/presentationml/2006/main">
  <p:tag name="GROUPTAG" val="1"/>
  <p:tag name="ROTATION" val=" 0"/>
  <p:tag name="LOCKASPECTRATIO" val="-1"/>
</p:tagLst>
</file>

<file path=ppt/tags/tag17.xml><?xml version="1.0" encoding="utf-8"?>
<p:tagLst xmlns:a="http://schemas.openxmlformats.org/drawingml/2006/main" xmlns:r="http://schemas.openxmlformats.org/officeDocument/2006/relationships" xmlns:p="http://schemas.openxmlformats.org/presentationml/2006/main">
  <p:tag name="GROUPTAG" val="1"/>
  <p:tag name="ROTATION" val=" 0"/>
  <p:tag name="LOCKASPECTRATIO" val="-1"/>
</p:tagLst>
</file>

<file path=ppt/tags/tag18.xml><?xml version="1.0" encoding="utf-8"?>
<p:tagLst xmlns:a="http://schemas.openxmlformats.org/drawingml/2006/main" xmlns:r="http://schemas.openxmlformats.org/officeDocument/2006/relationships" xmlns:p="http://schemas.openxmlformats.org/presentationml/2006/main">
  <p:tag name="GROUPTAG" val="1"/>
  <p:tag name="ROTATION" val=" 0"/>
  <p:tag name="LOCKASPECTRATIO" val="-1"/>
</p:tagLst>
</file>

<file path=ppt/tags/tag19.xml><?xml version="1.0" encoding="utf-8"?>
<p:tagLst xmlns:a="http://schemas.openxmlformats.org/drawingml/2006/main" xmlns:r="http://schemas.openxmlformats.org/officeDocument/2006/relationships" xmlns:p="http://schemas.openxmlformats.org/presentationml/2006/main">
  <p:tag name="GROUPTAG" val="1"/>
  <p:tag name="ROTATION" val=" 0"/>
  <p:tag name="LOCKASPECTRATIO"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jXfSK_gCTLCXiJD3cdmC8w"/>
</p:tagLst>
</file>

<file path=ppt/tags/tag20.xml><?xml version="1.0" encoding="utf-8"?>
<p:tagLst xmlns:a="http://schemas.openxmlformats.org/drawingml/2006/main" xmlns:r="http://schemas.openxmlformats.org/officeDocument/2006/relationships" xmlns:p="http://schemas.openxmlformats.org/presentationml/2006/main">
  <p:tag name="GROUPTAG" val="1"/>
  <p:tag name="ROTATION" val=" 0"/>
  <p:tag name="LOCKASPECTRATIO" val="-1"/>
</p:tagLst>
</file>

<file path=ppt/tags/tag3.xml><?xml version="1.0" encoding="utf-8"?>
<p:tagLst xmlns:a="http://schemas.openxmlformats.org/drawingml/2006/main" xmlns:r="http://schemas.openxmlformats.org/officeDocument/2006/relationships" xmlns:p="http://schemas.openxmlformats.org/presentationml/2006/main">
  <p:tag name="GROUPTAG" val="1"/>
  <p:tag name="ROTATION" val=" 0"/>
  <p:tag name="LOCKASPECTRATIO" val="-1"/>
</p:tagLst>
</file>

<file path=ppt/tags/tag4.xml><?xml version="1.0" encoding="utf-8"?>
<p:tagLst xmlns:a="http://schemas.openxmlformats.org/drawingml/2006/main" xmlns:r="http://schemas.openxmlformats.org/officeDocument/2006/relationships" xmlns:p="http://schemas.openxmlformats.org/presentationml/2006/main">
  <p:tag name="GROUPTAG" val="1"/>
  <p:tag name="ROTATION" val=" 0"/>
  <p:tag name="LOCKASPECTRATIO" val="-1"/>
</p:tagLst>
</file>

<file path=ppt/tags/tag5.xml><?xml version="1.0" encoding="utf-8"?>
<p:tagLst xmlns:a="http://schemas.openxmlformats.org/drawingml/2006/main" xmlns:r="http://schemas.openxmlformats.org/officeDocument/2006/relationships" xmlns:p="http://schemas.openxmlformats.org/presentationml/2006/main">
  <p:tag name="GROUPTAG" val="1"/>
  <p:tag name="ROTATION" val=" 0"/>
  <p:tag name="LOCKASPECTRATIO" val=" 0"/>
</p:tagLst>
</file>

<file path=ppt/tags/tag6.xml><?xml version="1.0" encoding="utf-8"?>
<p:tagLst xmlns:a="http://schemas.openxmlformats.org/drawingml/2006/main" xmlns:r="http://schemas.openxmlformats.org/officeDocument/2006/relationships" xmlns:p="http://schemas.openxmlformats.org/presentationml/2006/main">
  <p:tag name="GROUPTAG" val="1"/>
  <p:tag name="ROTATION" val=" 0"/>
  <p:tag name="LOCKASPECTRATIO" val="-1"/>
</p:tagLst>
</file>

<file path=ppt/tags/tag7.xml><?xml version="1.0" encoding="utf-8"?>
<p:tagLst xmlns:a="http://schemas.openxmlformats.org/drawingml/2006/main" xmlns:r="http://schemas.openxmlformats.org/officeDocument/2006/relationships" xmlns:p="http://schemas.openxmlformats.org/presentationml/2006/main">
  <p:tag name="GROUPTAG" val="1"/>
  <p:tag name="ROTATION" val=" 0"/>
  <p:tag name="LOCKASPECTRATIO" val="-1"/>
</p:tagLst>
</file>

<file path=ppt/tags/tag8.xml><?xml version="1.0" encoding="utf-8"?>
<p:tagLst xmlns:a="http://schemas.openxmlformats.org/drawingml/2006/main" xmlns:r="http://schemas.openxmlformats.org/officeDocument/2006/relationships" xmlns:p="http://schemas.openxmlformats.org/presentationml/2006/main">
  <p:tag name="GROUPTAG" val="1"/>
  <p:tag name="ROTATION" val=" 0"/>
  <p:tag name="LOCKASPECTRATIO" val="-1"/>
</p:tagLst>
</file>

<file path=ppt/tags/tag9.xml><?xml version="1.0" encoding="utf-8"?>
<p:tagLst xmlns:a="http://schemas.openxmlformats.org/drawingml/2006/main" xmlns:r="http://schemas.openxmlformats.org/officeDocument/2006/relationships" xmlns:p="http://schemas.openxmlformats.org/presentationml/2006/main">
  <p:tag name="GROUPTAG" val="1"/>
  <p:tag name="ROTATION" val=" 0"/>
  <p:tag name="LOCKASPECTRATIO"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Husqvarna_2012">
  <a:themeElements>
    <a:clrScheme name="Anpassat 2">
      <a:dk1>
        <a:sysClr val="windowText" lastClr="000000"/>
      </a:dk1>
      <a:lt1>
        <a:sysClr val="window" lastClr="FFFFFF"/>
      </a:lt1>
      <a:dk2>
        <a:srgbClr val="D0CFCE"/>
      </a:dk2>
      <a:lt2>
        <a:srgbClr val="D0CFCE"/>
      </a:lt2>
      <a:accent1>
        <a:srgbClr val="EA632D"/>
      </a:accent1>
      <a:accent2>
        <a:srgbClr val="273A60"/>
      </a:accent2>
      <a:accent3>
        <a:srgbClr val="00A3B4"/>
      </a:accent3>
      <a:accent4>
        <a:srgbClr val="97BF0D"/>
      </a:accent4>
      <a:accent5>
        <a:srgbClr val="255E47"/>
      </a:accent5>
      <a:accent6>
        <a:srgbClr val="8C8A88"/>
      </a:accent6>
      <a:hlink>
        <a:srgbClr val="EA632D"/>
      </a:hlink>
      <a:folHlink>
        <a:srgbClr val="696765"/>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w="3175">
          <a:solidFill>
            <a:schemeClr val="accent2"/>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5000"/>
          </a:lnSpc>
          <a:spcBef>
            <a:spcPts val="600"/>
          </a:spcBef>
          <a:defRPr dirty="0" err="1" smtClean="0">
            <a:cs typeface="Arial" pitchFamily="34" charset="0"/>
          </a:defRPr>
        </a:defPPr>
      </a:lstStyle>
    </a:txDef>
  </a:objectDefaults>
  <a:extraClrSchemeLst/>
  <a:extLst>
    <a:ext uri="{05A4C25C-085E-4340-85A3-A5531E510DB2}">
      <thm15:themeFamily xmlns:thm15="http://schemas.microsoft.com/office/thememl/2012/main" name="hqgroup_wide.pptx" id="{852E7354-0F4E-45DD-B474-4ED04212E011}" vid="{B4447D04-FD53-4573-AC96-5D052CB02C85}"/>
    </a:ext>
  </a:extLst>
</a:theme>
</file>

<file path=ppt/theme/theme3.xml><?xml version="1.0" encoding="utf-8"?>
<a:theme xmlns:a="http://schemas.openxmlformats.org/drawingml/2006/main" name="Title Slide">
  <a:themeElements>
    <a:clrScheme name="Husqvarna Group_2022">
      <a:dk1>
        <a:srgbClr val="000000"/>
      </a:dk1>
      <a:lt1>
        <a:sysClr val="window" lastClr="FFFFFF"/>
      </a:lt1>
      <a:dk2>
        <a:srgbClr val="273A60"/>
      </a:dk2>
      <a:lt2>
        <a:srgbClr val="D0CFCE"/>
      </a:lt2>
      <a:accent1>
        <a:srgbClr val="97BF0D"/>
      </a:accent1>
      <a:accent2>
        <a:srgbClr val="255E47"/>
      </a:accent2>
      <a:accent3>
        <a:srgbClr val="00AEBD"/>
      </a:accent3>
      <a:accent4>
        <a:srgbClr val="EA632D"/>
      </a:accent4>
      <a:accent5>
        <a:srgbClr val="273A60"/>
      </a:accent5>
      <a:accent6>
        <a:srgbClr val="8C8A88"/>
      </a:accent6>
      <a:hlink>
        <a:srgbClr val="0563C1"/>
      </a:hlink>
      <a:folHlink>
        <a:srgbClr val="954F72"/>
      </a:folHlink>
    </a:clrScheme>
    <a:fontScheme name="Husqvarna Group_202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sqvarna_Group" id="{2D09FFD1-CD3D-45CD-AAE1-9B06993E438E}" vid="{AEC53331-9F30-4D51-88B6-ECC9C461FBDE}"/>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Ending Slide">
  <a:themeElements>
    <a:clrScheme name="Husqvarna Group_2022">
      <a:dk1>
        <a:srgbClr val="000000"/>
      </a:dk1>
      <a:lt1>
        <a:sysClr val="window" lastClr="FFFFFF"/>
      </a:lt1>
      <a:dk2>
        <a:srgbClr val="273A60"/>
      </a:dk2>
      <a:lt2>
        <a:srgbClr val="D0CFCE"/>
      </a:lt2>
      <a:accent1>
        <a:srgbClr val="97BF0D"/>
      </a:accent1>
      <a:accent2>
        <a:srgbClr val="255E47"/>
      </a:accent2>
      <a:accent3>
        <a:srgbClr val="00AEBD"/>
      </a:accent3>
      <a:accent4>
        <a:srgbClr val="EA632D"/>
      </a:accent4>
      <a:accent5>
        <a:srgbClr val="273A60"/>
      </a:accent5>
      <a:accent6>
        <a:srgbClr val="8C8A88"/>
      </a:accent6>
      <a:hlink>
        <a:srgbClr val="0563C1"/>
      </a:hlink>
      <a:folHlink>
        <a:srgbClr val="954F72"/>
      </a:folHlink>
    </a:clrScheme>
    <a:fontScheme name="Husqvarna Group_202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sqvarna_Group" id="{2D09FFD1-CD3D-45CD-AAE1-9B06993E438E}" vid="{BCB344D2-368A-4631-AD79-E8B603AF789F}"/>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88dbdd5d-b3df-4d9f-93f7-6fe5477fb8dc}" enabled="1" method="Privileged" siteId="{2a1c169e-715a-412b-b526-05da3f8412fa}" contentBits="0" removed="0"/>
</clbl:labelList>
</file>

<file path=docProps/app.xml><?xml version="1.0" encoding="utf-8"?>
<Properties xmlns="http://schemas.openxmlformats.org/officeDocument/2006/extended-properties" xmlns:vt="http://schemas.openxmlformats.org/officeDocument/2006/docPropsVTypes">
  <Template>office theme</Template>
  <TotalTime>0</TotalTime>
  <Words>1673</Words>
  <Application>Microsoft Office PowerPoint</Application>
  <PresentationFormat>Widescreen</PresentationFormat>
  <Paragraphs>223</Paragraphs>
  <Slides>25</Slides>
  <Notes>9</Notes>
  <HiddenSlides>3</HiddenSlides>
  <MMClips>0</MMClips>
  <ScaleCrop>false</ScaleCrop>
  <HeadingPairs>
    <vt:vector size="8" baseType="variant">
      <vt:variant>
        <vt:lpstr>Fonts Used</vt:lpstr>
      </vt:variant>
      <vt:variant>
        <vt:i4>6</vt:i4>
      </vt:variant>
      <vt:variant>
        <vt:lpstr>Theme</vt:lpstr>
      </vt:variant>
      <vt:variant>
        <vt:i4>6</vt:i4>
      </vt:variant>
      <vt:variant>
        <vt:lpstr>Embedded OLE Servers</vt:lpstr>
      </vt:variant>
      <vt:variant>
        <vt:i4>1</vt:i4>
      </vt:variant>
      <vt:variant>
        <vt:lpstr>Slide Titles</vt:lpstr>
      </vt:variant>
      <vt:variant>
        <vt:i4>25</vt:i4>
      </vt:variant>
    </vt:vector>
  </HeadingPairs>
  <TitlesOfParts>
    <vt:vector size="38" baseType="lpstr">
      <vt:lpstr>Arial</vt:lpstr>
      <vt:lpstr>Calibri</vt:lpstr>
      <vt:lpstr>Calibri Light</vt:lpstr>
      <vt:lpstr>Helvetica</vt:lpstr>
      <vt:lpstr>Times New Roman</vt:lpstr>
      <vt:lpstr>Wingdings</vt:lpstr>
      <vt:lpstr>office theme</vt:lpstr>
      <vt:lpstr>2_Husqvarna_2012</vt:lpstr>
      <vt:lpstr>Title Slide</vt:lpstr>
      <vt:lpstr>office theme</vt:lpstr>
      <vt:lpstr>Ending Slide</vt:lpstr>
      <vt:lpstr>Office-tema</vt:lpstr>
      <vt:lpstr>think-cell Slide</vt:lpstr>
      <vt:lpstr>Application of conformal regression on real-world use cases with CREPES &amp; MAPIE</vt:lpstr>
      <vt:lpstr>Agenda</vt:lpstr>
      <vt:lpstr>Husqvarna Group in brief</vt:lpstr>
      <vt:lpstr>333 years of innovation</vt:lpstr>
      <vt:lpstr>Strong, market-leading divisions</vt:lpstr>
      <vt:lpstr>AI Lab: Activities &amp; Tech stacks</vt:lpstr>
      <vt:lpstr>AI as tool for RnD </vt:lpstr>
      <vt:lpstr>Agenda</vt:lpstr>
      <vt:lpstr>Conformal Regressors and Predictive Systems </vt:lpstr>
      <vt:lpstr>Conformal Prediction (MAPIE)</vt:lpstr>
      <vt:lpstr>Container demand prediction</vt:lpstr>
      <vt:lpstr>Datasets</vt:lpstr>
      <vt:lpstr>Container demand: ETS decomposition</vt:lpstr>
      <vt:lpstr>Container Demand : Conformal Predictive system (CPS)</vt:lpstr>
      <vt:lpstr>Container demand : EnbPI with Mapie</vt:lpstr>
      <vt:lpstr>Agenda</vt:lpstr>
      <vt:lpstr>Injection molding</vt:lpstr>
      <vt:lpstr>Injection molding QC : CPS</vt:lpstr>
      <vt:lpstr>Injection Molding QC: EnbPI with Mapie</vt:lpstr>
      <vt:lpstr>PowerPoint Presentation</vt:lpstr>
      <vt:lpstr>PowerPoint Presentation</vt:lpstr>
      <vt:lpstr>Why Do we need Uncertainty prediction?</vt:lpstr>
      <vt:lpstr>Conformal Prediction </vt:lpstr>
      <vt:lpstr>Conformal Prediction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Lambros Yiorkadjis</cp:lastModifiedBy>
  <cp:revision>466</cp:revision>
  <dcterms:created xsi:type="dcterms:W3CDTF">2023-05-23T15:33:06Z</dcterms:created>
  <dcterms:modified xsi:type="dcterms:W3CDTF">2023-09-13T12:07:26Z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HeaderText">
    <vt:lpwstr>Confidential - Custom Permission</vt:lpwstr>
  </property>
</Properties>
</file>